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58" r:id="rId6"/>
    <p:sldId id="285" r:id="rId7"/>
    <p:sldId id="344" r:id="rId8"/>
    <p:sldId id="356" r:id="rId9"/>
    <p:sldId id="353" r:id="rId10"/>
    <p:sldId id="354" r:id="rId11"/>
    <p:sldId id="355" r:id="rId12"/>
    <p:sldId id="346" r:id="rId13"/>
    <p:sldId id="359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 SET PRISM" id="{3E12FFC3-9495-4022-9FF9-6E261A4039EC}">
          <p14:sldIdLst>
            <p14:sldId id="256"/>
            <p14:sldId id="358"/>
            <p14:sldId id="285"/>
            <p14:sldId id="344"/>
            <p14:sldId id="356"/>
            <p14:sldId id="353"/>
            <p14:sldId id="354"/>
            <p14:sldId id="355"/>
            <p14:sldId id="346"/>
            <p14:sldId id="359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son, Pete (IEWM)" initials="JP(" lastIdx="17" clrIdx="0"/>
  <p:cmAuthor id="2" name="Madley, Shelley (IEWM)" initials="MS(" lastIdx="2" clrIdx="1"/>
  <p:cmAuthor id="3" name="Shelley Madley" initials="S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B48"/>
    <a:srgbClr val="0C4CB4"/>
    <a:srgbClr val="830137"/>
    <a:srgbClr val="1495BD"/>
    <a:srgbClr val="00A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60"/>
  </p:normalViewPr>
  <p:slideViewPr>
    <p:cSldViewPr snapToGrid="0" snapToObjects="1">
      <p:cViewPr>
        <p:scale>
          <a:sx n="59" d="100"/>
          <a:sy n="59" d="100"/>
        </p:scale>
        <p:origin x="13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26980-E5C6-4EF3-9E58-92E8755A343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74FF135-5373-4DD8-A339-BA060EDFAA80}">
      <dgm:prSet phldrT="[Text]"/>
      <dgm:spPr/>
      <dgm:t>
        <a:bodyPr/>
        <a:lstStyle/>
        <a:p>
          <a:endParaRPr lang="en-GB" dirty="0"/>
        </a:p>
      </dgm:t>
    </dgm:pt>
    <dgm:pt modelId="{F8030899-F93D-4B28-9000-C9C18C7C9919}" type="parTrans" cxnId="{95E0DFFC-295B-4229-85E4-6DC6FB83892D}">
      <dgm:prSet/>
      <dgm:spPr/>
      <dgm:t>
        <a:bodyPr/>
        <a:lstStyle/>
        <a:p>
          <a:endParaRPr lang="en-GB"/>
        </a:p>
      </dgm:t>
    </dgm:pt>
    <dgm:pt modelId="{E6863290-06B1-478E-9D65-14BCC99E5959}" type="sibTrans" cxnId="{95E0DFFC-295B-4229-85E4-6DC6FB83892D}">
      <dgm:prSet/>
      <dgm:spPr/>
      <dgm:t>
        <a:bodyPr/>
        <a:lstStyle/>
        <a:p>
          <a:endParaRPr lang="en-GB"/>
        </a:p>
      </dgm:t>
    </dgm:pt>
    <dgm:pt modelId="{5CB56AB7-AB0D-4EC8-94B1-373822B50409}">
      <dgm:prSet phldrT="[Text]"/>
      <dgm:spPr/>
      <dgm:t>
        <a:bodyPr/>
        <a:lstStyle/>
        <a:p>
          <a:endParaRPr lang="en-GB" dirty="0"/>
        </a:p>
      </dgm:t>
    </dgm:pt>
    <dgm:pt modelId="{812795DE-D4EC-43DD-A08C-B8E118A8C411}" type="sibTrans" cxnId="{E29BE47C-FA34-42AE-B104-22508922F939}">
      <dgm:prSet/>
      <dgm:spPr/>
      <dgm:t>
        <a:bodyPr/>
        <a:lstStyle/>
        <a:p>
          <a:endParaRPr lang="en-GB"/>
        </a:p>
      </dgm:t>
    </dgm:pt>
    <dgm:pt modelId="{EC83F5EF-B275-49DF-A42B-E1A8AE5600C4}" type="parTrans" cxnId="{E29BE47C-FA34-42AE-B104-22508922F939}">
      <dgm:prSet/>
      <dgm:spPr/>
      <dgm:t>
        <a:bodyPr/>
        <a:lstStyle/>
        <a:p>
          <a:endParaRPr lang="en-GB"/>
        </a:p>
      </dgm:t>
    </dgm:pt>
    <dgm:pt modelId="{29F26A03-99D4-4525-88A1-99AD169E8993}" type="pres">
      <dgm:prSet presAssocID="{9EA26980-E5C6-4EF3-9E58-92E8755A3434}" presName="compositeShape" presStyleCnt="0">
        <dgm:presLayoutVars>
          <dgm:chMax val="2"/>
          <dgm:dir/>
          <dgm:resizeHandles val="exact"/>
        </dgm:presLayoutVars>
      </dgm:prSet>
      <dgm:spPr/>
    </dgm:pt>
    <dgm:pt modelId="{DF693484-62A3-4B71-AF52-4D8AD06E395D}" type="pres">
      <dgm:prSet presAssocID="{9EA26980-E5C6-4EF3-9E58-92E8755A3434}" presName="divider" presStyleLbl="fgShp" presStyleIdx="0" presStyleCnt="1"/>
      <dgm:spPr/>
    </dgm:pt>
    <dgm:pt modelId="{712A5464-A8C2-45CA-8872-E10170805950}" type="pres">
      <dgm:prSet presAssocID="{574FF135-5373-4DD8-A339-BA060EDFAA80}" presName="downArrow" presStyleLbl="node1" presStyleIdx="0" presStyleCnt="2" custLinFactNeighborX="38454" custLinFactNeighborY="-561"/>
      <dgm:spPr>
        <a:solidFill>
          <a:srgbClr val="FFC000"/>
        </a:solidFill>
      </dgm:spPr>
    </dgm:pt>
    <dgm:pt modelId="{6002705D-5624-46AD-B5A7-1070A229477E}" type="pres">
      <dgm:prSet presAssocID="{574FF135-5373-4DD8-A339-BA060EDFAA80}" presName="downArrowText" presStyleLbl="revTx" presStyleIdx="0" presStyleCnt="2" custLinFactNeighborX="-33951" custLinFactNeighborY="2504">
        <dgm:presLayoutVars>
          <dgm:bulletEnabled val="1"/>
        </dgm:presLayoutVars>
      </dgm:prSet>
      <dgm:spPr/>
    </dgm:pt>
    <dgm:pt modelId="{462F903B-2BE9-40A9-A76B-4109F6020748}" type="pres">
      <dgm:prSet presAssocID="{5CB56AB7-AB0D-4EC8-94B1-373822B50409}" presName="upArrow" presStyleLbl="node1" presStyleIdx="1" presStyleCnt="2" custLinFactNeighborX="-15222" custLinFactNeighborY="-8767"/>
      <dgm:spPr>
        <a:solidFill>
          <a:schemeClr val="accent6"/>
        </a:solidFill>
      </dgm:spPr>
    </dgm:pt>
    <dgm:pt modelId="{4B62013D-0D30-4E49-89E3-E13909B65F11}" type="pres">
      <dgm:prSet presAssocID="{5CB56AB7-AB0D-4EC8-94B1-373822B50409}" presName="upArrowText" presStyleLbl="revTx" presStyleIdx="1" presStyleCnt="2" custLinFactNeighborX="56346" custLinFactNeighborY="-5016">
        <dgm:presLayoutVars>
          <dgm:bulletEnabled val="1"/>
        </dgm:presLayoutVars>
      </dgm:prSet>
      <dgm:spPr/>
    </dgm:pt>
  </dgm:ptLst>
  <dgm:cxnLst>
    <dgm:cxn modelId="{6148851A-BCD0-4D9D-965B-68A80E874995}" type="presOf" srcId="{5CB56AB7-AB0D-4EC8-94B1-373822B50409}" destId="{4B62013D-0D30-4E49-89E3-E13909B65F11}" srcOrd="0" destOrd="0" presId="urn:microsoft.com/office/officeart/2005/8/layout/arrow3"/>
    <dgm:cxn modelId="{E29BE47C-FA34-42AE-B104-22508922F939}" srcId="{9EA26980-E5C6-4EF3-9E58-92E8755A3434}" destId="{5CB56AB7-AB0D-4EC8-94B1-373822B50409}" srcOrd="1" destOrd="0" parTransId="{EC83F5EF-B275-49DF-A42B-E1A8AE5600C4}" sibTransId="{812795DE-D4EC-43DD-A08C-B8E118A8C411}"/>
    <dgm:cxn modelId="{7E773FB6-6442-4A08-BE41-B82855A23149}" type="presOf" srcId="{9EA26980-E5C6-4EF3-9E58-92E8755A3434}" destId="{29F26A03-99D4-4525-88A1-99AD169E8993}" srcOrd="0" destOrd="0" presId="urn:microsoft.com/office/officeart/2005/8/layout/arrow3"/>
    <dgm:cxn modelId="{95E0DFFC-295B-4229-85E4-6DC6FB83892D}" srcId="{9EA26980-E5C6-4EF3-9E58-92E8755A3434}" destId="{574FF135-5373-4DD8-A339-BA060EDFAA80}" srcOrd="0" destOrd="0" parTransId="{F8030899-F93D-4B28-9000-C9C18C7C9919}" sibTransId="{E6863290-06B1-478E-9D65-14BCC99E5959}"/>
    <dgm:cxn modelId="{882F2CFE-5B06-4AAD-9F0F-7017C45A0872}" type="presOf" srcId="{574FF135-5373-4DD8-A339-BA060EDFAA80}" destId="{6002705D-5624-46AD-B5A7-1070A229477E}" srcOrd="0" destOrd="0" presId="urn:microsoft.com/office/officeart/2005/8/layout/arrow3"/>
    <dgm:cxn modelId="{B444F336-4676-4EE7-84A0-347B64AAA5EA}" type="presParOf" srcId="{29F26A03-99D4-4525-88A1-99AD169E8993}" destId="{DF693484-62A3-4B71-AF52-4D8AD06E395D}" srcOrd="0" destOrd="0" presId="urn:microsoft.com/office/officeart/2005/8/layout/arrow3"/>
    <dgm:cxn modelId="{83033DB3-14F6-46F7-BEFC-90CF0136383C}" type="presParOf" srcId="{29F26A03-99D4-4525-88A1-99AD169E8993}" destId="{712A5464-A8C2-45CA-8872-E10170805950}" srcOrd="1" destOrd="0" presId="urn:microsoft.com/office/officeart/2005/8/layout/arrow3"/>
    <dgm:cxn modelId="{C8741289-2FF8-42E0-BFC7-24BD26486607}" type="presParOf" srcId="{29F26A03-99D4-4525-88A1-99AD169E8993}" destId="{6002705D-5624-46AD-B5A7-1070A229477E}" srcOrd="2" destOrd="0" presId="urn:microsoft.com/office/officeart/2005/8/layout/arrow3"/>
    <dgm:cxn modelId="{2637CEBC-25E0-4E88-9A39-6C0AC0DD8E89}" type="presParOf" srcId="{29F26A03-99D4-4525-88A1-99AD169E8993}" destId="{462F903B-2BE9-40A9-A76B-4109F6020748}" srcOrd="3" destOrd="0" presId="urn:microsoft.com/office/officeart/2005/8/layout/arrow3"/>
    <dgm:cxn modelId="{8CCB0220-4A4A-49D8-8977-F8A18F45BDBE}" type="presParOf" srcId="{29F26A03-99D4-4525-88A1-99AD169E8993}" destId="{4B62013D-0D30-4E49-89E3-E13909B65F1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33E3D1-A4A8-4B8A-8EC6-6924B1A52FB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C53EB3-189A-4206-84F2-6CDE1AE9B19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Doing Well</a:t>
          </a:r>
        </a:p>
      </dgm:t>
    </dgm:pt>
    <dgm:pt modelId="{722DF970-A805-41C3-A985-826D655F3E3B}" type="parTrans" cxnId="{D0371884-5F8A-442A-8AEB-051002C25177}">
      <dgm:prSet/>
      <dgm:spPr/>
      <dgm:t>
        <a:bodyPr/>
        <a:lstStyle/>
        <a:p>
          <a:endParaRPr lang="en-GB"/>
        </a:p>
      </dgm:t>
    </dgm:pt>
    <dgm:pt modelId="{40DAED46-BA0A-4589-9098-AAEF5E836202}" type="sibTrans" cxnId="{D0371884-5F8A-442A-8AEB-051002C25177}">
      <dgm:prSet/>
      <dgm:spPr/>
      <dgm:t>
        <a:bodyPr/>
        <a:lstStyle/>
        <a:p>
          <a:endParaRPr lang="en-GB"/>
        </a:p>
      </dgm:t>
    </dgm:pt>
    <dgm:pt modelId="{6166D9D8-DF84-4FCE-8F90-3F69D425D05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Doing OK</a:t>
          </a:r>
        </a:p>
      </dgm:t>
    </dgm:pt>
    <dgm:pt modelId="{9BC7DF86-085F-46E9-B63A-CCE68E5901E2}" type="parTrans" cxnId="{2209D3D8-3113-499A-BD8E-C4427AD79DF0}">
      <dgm:prSet/>
      <dgm:spPr/>
      <dgm:t>
        <a:bodyPr/>
        <a:lstStyle/>
        <a:p>
          <a:endParaRPr lang="en-GB"/>
        </a:p>
      </dgm:t>
    </dgm:pt>
    <dgm:pt modelId="{D0A68757-EF0D-4B2C-A5A7-9E95D6F11BE5}" type="sibTrans" cxnId="{2209D3D8-3113-499A-BD8E-C4427AD79DF0}">
      <dgm:prSet/>
      <dgm:spPr/>
      <dgm:t>
        <a:bodyPr/>
        <a:lstStyle/>
        <a:p>
          <a:endParaRPr lang="en-GB"/>
        </a:p>
      </dgm:t>
    </dgm:pt>
    <dgm:pt modelId="{9CB10E0A-9E1D-42B3-ADBC-53A84FC6F4D3}">
      <dgm:prSet phldrT="[Text]"/>
      <dgm:spPr/>
      <dgm:t>
        <a:bodyPr/>
        <a:lstStyle/>
        <a:p>
          <a:r>
            <a:rPr lang="en-GB" dirty="0"/>
            <a:t>Early identification &amp; intervention</a:t>
          </a:r>
        </a:p>
      </dgm:t>
    </dgm:pt>
    <dgm:pt modelId="{9F761AAB-3F10-4405-8326-B4D622747160}" type="parTrans" cxnId="{ABD79CDE-8518-46B6-BC2A-0A987424099D}">
      <dgm:prSet/>
      <dgm:spPr/>
      <dgm:t>
        <a:bodyPr/>
        <a:lstStyle/>
        <a:p>
          <a:endParaRPr lang="en-GB"/>
        </a:p>
      </dgm:t>
    </dgm:pt>
    <dgm:pt modelId="{03EDEB1C-BF3D-4780-AD60-C85EB0F8EE92}" type="sibTrans" cxnId="{ABD79CDE-8518-46B6-BC2A-0A987424099D}">
      <dgm:prSet/>
      <dgm:spPr/>
      <dgm:t>
        <a:bodyPr/>
        <a:lstStyle/>
        <a:p>
          <a:endParaRPr lang="en-GB"/>
        </a:p>
      </dgm:t>
    </dgm:pt>
    <dgm:pt modelId="{F20E70E2-A332-4873-A0B1-0FC446B197AE}">
      <dgm:prSet phldrT="[Text]"/>
      <dgm:spPr/>
      <dgm:t>
        <a:bodyPr/>
        <a:lstStyle/>
        <a:p>
          <a:r>
            <a:rPr lang="en-GB" dirty="0"/>
            <a:t>Technology, Training, Digital Support</a:t>
          </a:r>
        </a:p>
      </dgm:t>
    </dgm:pt>
    <dgm:pt modelId="{25FC18D1-4EED-4BCE-96BF-A5B5ACE60241}" type="parTrans" cxnId="{AAC5D50F-E354-4DB9-922A-FEE146CE2BA5}">
      <dgm:prSet/>
      <dgm:spPr/>
      <dgm:t>
        <a:bodyPr/>
        <a:lstStyle/>
        <a:p>
          <a:endParaRPr lang="en-GB"/>
        </a:p>
      </dgm:t>
    </dgm:pt>
    <dgm:pt modelId="{AEE688E7-0289-4B5E-8AC9-0D8148DAC292}" type="sibTrans" cxnId="{AAC5D50F-E354-4DB9-922A-FEE146CE2BA5}">
      <dgm:prSet/>
      <dgm:spPr/>
      <dgm:t>
        <a:bodyPr/>
        <a:lstStyle/>
        <a:p>
          <a:endParaRPr lang="en-GB"/>
        </a:p>
      </dgm:t>
    </dgm:pt>
    <dgm:pt modelId="{92524E83-DF5F-4215-A136-6A4F518F42BC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Doing Less Well</a:t>
          </a:r>
        </a:p>
      </dgm:t>
    </dgm:pt>
    <dgm:pt modelId="{B483A31F-2E75-4BB9-B5A0-124BE3B5F1F2}" type="parTrans" cxnId="{A7A2C3EE-81D0-4C1C-B90A-43E50D2913FC}">
      <dgm:prSet/>
      <dgm:spPr/>
      <dgm:t>
        <a:bodyPr/>
        <a:lstStyle/>
        <a:p>
          <a:endParaRPr lang="en-GB"/>
        </a:p>
      </dgm:t>
    </dgm:pt>
    <dgm:pt modelId="{80957B5F-1632-4D90-91F1-CBD0F63C1498}" type="sibTrans" cxnId="{A7A2C3EE-81D0-4C1C-B90A-43E50D2913FC}">
      <dgm:prSet/>
      <dgm:spPr/>
      <dgm:t>
        <a:bodyPr/>
        <a:lstStyle/>
        <a:p>
          <a:endParaRPr lang="en-GB"/>
        </a:p>
      </dgm:t>
    </dgm:pt>
    <dgm:pt modelId="{733459E0-B91B-4FF6-9D0D-EEBF2E85BA29}">
      <dgm:prSet phldrT="[Text]"/>
      <dgm:spPr/>
      <dgm:t>
        <a:bodyPr/>
        <a:lstStyle/>
        <a:p>
          <a:r>
            <a:rPr lang="en-GB" dirty="0"/>
            <a:t>Support for Working Carers</a:t>
          </a:r>
        </a:p>
      </dgm:t>
    </dgm:pt>
    <dgm:pt modelId="{DF51C8CB-68BC-4A40-8C57-42FA004DFC19}" type="parTrans" cxnId="{D5F1FF57-C340-4D8F-9CE5-A2DA09E90CFC}">
      <dgm:prSet/>
      <dgm:spPr/>
      <dgm:t>
        <a:bodyPr/>
        <a:lstStyle/>
        <a:p>
          <a:endParaRPr lang="en-GB"/>
        </a:p>
      </dgm:t>
    </dgm:pt>
    <dgm:pt modelId="{9A4FA73B-D426-4CBA-9D52-08A109D2072A}" type="sibTrans" cxnId="{D5F1FF57-C340-4D8F-9CE5-A2DA09E90CFC}">
      <dgm:prSet/>
      <dgm:spPr/>
      <dgm:t>
        <a:bodyPr/>
        <a:lstStyle/>
        <a:p>
          <a:endParaRPr lang="en-GB"/>
        </a:p>
      </dgm:t>
    </dgm:pt>
    <dgm:pt modelId="{95BC42AF-58A3-4F72-9EFA-347E48F57DF3}">
      <dgm:prSet phldrT="[Text]"/>
      <dgm:spPr/>
      <dgm:t>
        <a:bodyPr/>
        <a:lstStyle/>
        <a:p>
          <a:r>
            <a:rPr lang="en-GB" dirty="0"/>
            <a:t>Optimising Pooled Budgets</a:t>
          </a:r>
        </a:p>
      </dgm:t>
    </dgm:pt>
    <dgm:pt modelId="{7F5053FA-CE20-4521-9EE2-275299E8AAA9}" type="parTrans" cxnId="{513DC608-4C84-47CC-89ED-824CCAD4B164}">
      <dgm:prSet/>
      <dgm:spPr/>
      <dgm:t>
        <a:bodyPr/>
        <a:lstStyle/>
        <a:p>
          <a:endParaRPr lang="en-GB"/>
        </a:p>
      </dgm:t>
    </dgm:pt>
    <dgm:pt modelId="{59D4B661-E08F-425E-806B-2BED0522FEAC}" type="sibTrans" cxnId="{513DC608-4C84-47CC-89ED-824CCAD4B164}">
      <dgm:prSet/>
      <dgm:spPr/>
      <dgm:t>
        <a:bodyPr/>
        <a:lstStyle/>
        <a:p>
          <a:endParaRPr lang="en-GB"/>
        </a:p>
      </dgm:t>
    </dgm:pt>
    <dgm:pt modelId="{34956C23-A016-4A2E-AAD9-497B2D9C6825}">
      <dgm:prSet phldrT="[Text]"/>
      <dgm:spPr/>
      <dgm:t>
        <a:bodyPr/>
        <a:lstStyle/>
        <a:p>
          <a:r>
            <a:rPr lang="en-GB" dirty="0"/>
            <a:t>Implementing Carer Strategies</a:t>
          </a:r>
        </a:p>
      </dgm:t>
    </dgm:pt>
    <dgm:pt modelId="{06F7B560-3573-4D80-A184-11BCB031261C}" type="parTrans" cxnId="{2729FB05-E174-4E3A-9A1B-FA194E3FF8A8}">
      <dgm:prSet/>
      <dgm:spPr/>
      <dgm:t>
        <a:bodyPr/>
        <a:lstStyle/>
        <a:p>
          <a:endParaRPr lang="en-GB"/>
        </a:p>
      </dgm:t>
    </dgm:pt>
    <dgm:pt modelId="{69514868-A87B-4661-9CB6-4B774C2D27C2}" type="sibTrans" cxnId="{2729FB05-E174-4E3A-9A1B-FA194E3FF8A8}">
      <dgm:prSet/>
      <dgm:spPr/>
      <dgm:t>
        <a:bodyPr/>
        <a:lstStyle/>
        <a:p>
          <a:endParaRPr lang="en-GB"/>
        </a:p>
      </dgm:t>
    </dgm:pt>
    <dgm:pt modelId="{245D6F11-4113-4A8D-AB7F-FE1E5B48EFDF}">
      <dgm:prSet phldrT="[Text]"/>
      <dgm:spPr/>
      <dgm:t>
        <a:bodyPr/>
        <a:lstStyle/>
        <a:p>
          <a:r>
            <a:rPr lang="en-GB" dirty="0"/>
            <a:t>Access to Universal Provision without need for assessment</a:t>
          </a:r>
        </a:p>
      </dgm:t>
    </dgm:pt>
    <dgm:pt modelId="{02F5FFB9-59D7-4862-872D-FE3C87C1C15C}" type="parTrans" cxnId="{EFB20B61-10AA-438C-AC35-D8FD7A75C0FA}">
      <dgm:prSet/>
      <dgm:spPr/>
      <dgm:t>
        <a:bodyPr/>
        <a:lstStyle/>
        <a:p>
          <a:endParaRPr lang="en-GB"/>
        </a:p>
      </dgm:t>
    </dgm:pt>
    <dgm:pt modelId="{E2AA7D34-C458-4446-80E7-88AE1C37BCDB}" type="sibTrans" cxnId="{EFB20B61-10AA-438C-AC35-D8FD7A75C0FA}">
      <dgm:prSet/>
      <dgm:spPr/>
      <dgm:t>
        <a:bodyPr/>
        <a:lstStyle/>
        <a:p>
          <a:endParaRPr lang="en-GB"/>
        </a:p>
      </dgm:t>
    </dgm:pt>
    <dgm:pt modelId="{E5F24324-2185-406C-AD00-9C50ADBF9D35}" type="pres">
      <dgm:prSet presAssocID="{EA33E3D1-A4A8-4B8A-8EC6-6924B1A52FB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92E784E1-E969-4453-A6E5-175D27A294E0}" type="pres">
      <dgm:prSet presAssocID="{EA33E3D1-A4A8-4B8A-8EC6-6924B1A52FB9}" presName="outerBox" presStyleCnt="0"/>
      <dgm:spPr/>
    </dgm:pt>
    <dgm:pt modelId="{585BC0CD-542A-4AB9-8B53-32D23E9DE336}" type="pres">
      <dgm:prSet presAssocID="{EA33E3D1-A4A8-4B8A-8EC6-6924B1A52FB9}" presName="outerBoxParent" presStyleLbl="node1" presStyleIdx="0" presStyleCnt="3" custLinFactNeighborX="-150"/>
      <dgm:spPr/>
    </dgm:pt>
    <dgm:pt modelId="{F25379AE-6235-4F0D-BAC7-C63A4E17B914}" type="pres">
      <dgm:prSet presAssocID="{EA33E3D1-A4A8-4B8A-8EC6-6924B1A52FB9}" presName="outerBoxChildren" presStyleCnt="0"/>
      <dgm:spPr/>
    </dgm:pt>
    <dgm:pt modelId="{0F258C1D-8054-4E25-89E1-7F68DF3A8E4F}" type="pres">
      <dgm:prSet presAssocID="{34956C23-A016-4A2E-AAD9-497B2D9C6825}" presName="oChild" presStyleLbl="fgAcc1" presStyleIdx="0" presStyleCnt="6">
        <dgm:presLayoutVars>
          <dgm:bulletEnabled val="1"/>
        </dgm:presLayoutVars>
      </dgm:prSet>
      <dgm:spPr/>
    </dgm:pt>
    <dgm:pt modelId="{7B6AE196-E32A-4BEE-AE4B-EA1ACC64909E}" type="pres">
      <dgm:prSet presAssocID="{69514868-A87B-4661-9CB6-4B774C2D27C2}" presName="outerSibTrans" presStyleCnt="0"/>
      <dgm:spPr/>
    </dgm:pt>
    <dgm:pt modelId="{4729F52E-B36E-4B55-B5A8-CB44E908B42A}" type="pres">
      <dgm:prSet presAssocID="{245D6F11-4113-4A8D-AB7F-FE1E5B48EFDF}" presName="oChild" presStyleLbl="fgAcc1" presStyleIdx="1" presStyleCnt="6">
        <dgm:presLayoutVars>
          <dgm:bulletEnabled val="1"/>
        </dgm:presLayoutVars>
      </dgm:prSet>
      <dgm:spPr/>
    </dgm:pt>
    <dgm:pt modelId="{4F4E9522-C57B-4750-8B31-6DE94DC1D9FF}" type="pres">
      <dgm:prSet presAssocID="{EA33E3D1-A4A8-4B8A-8EC6-6924B1A52FB9}" presName="middleBox" presStyleCnt="0"/>
      <dgm:spPr/>
    </dgm:pt>
    <dgm:pt modelId="{A420EC5F-1B2E-447E-AD5D-F3780A8D8D4A}" type="pres">
      <dgm:prSet presAssocID="{EA33E3D1-A4A8-4B8A-8EC6-6924B1A52FB9}" presName="middleBoxParent" presStyleLbl="node1" presStyleIdx="1" presStyleCnt="3"/>
      <dgm:spPr/>
    </dgm:pt>
    <dgm:pt modelId="{FB2AB925-3AF3-4031-9804-F1D2D4AD1DA6}" type="pres">
      <dgm:prSet presAssocID="{EA33E3D1-A4A8-4B8A-8EC6-6924B1A52FB9}" presName="middleBoxChildren" presStyleCnt="0"/>
      <dgm:spPr/>
    </dgm:pt>
    <dgm:pt modelId="{59E24CA7-3DC6-4BE2-A09B-1DC7CFE463D6}" type="pres">
      <dgm:prSet presAssocID="{9CB10E0A-9E1D-42B3-ADBC-53A84FC6F4D3}" presName="mChild" presStyleLbl="fgAcc1" presStyleIdx="2" presStyleCnt="6">
        <dgm:presLayoutVars>
          <dgm:bulletEnabled val="1"/>
        </dgm:presLayoutVars>
      </dgm:prSet>
      <dgm:spPr/>
    </dgm:pt>
    <dgm:pt modelId="{5F1AD761-8652-4839-B8E6-D9B5771CAFFA}" type="pres">
      <dgm:prSet presAssocID="{03EDEB1C-BF3D-4780-AD60-C85EB0F8EE92}" presName="middleSibTrans" presStyleCnt="0"/>
      <dgm:spPr/>
    </dgm:pt>
    <dgm:pt modelId="{EBB9587C-7B16-44B0-933C-7F15CA78EE6E}" type="pres">
      <dgm:prSet presAssocID="{F20E70E2-A332-4873-A0B1-0FC446B197AE}" presName="mChild" presStyleLbl="fgAcc1" presStyleIdx="3" presStyleCnt="6">
        <dgm:presLayoutVars>
          <dgm:bulletEnabled val="1"/>
        </dgm:presLayoutVars>
      </dgm:prSet>
      <dgm:spPr/>
    </dgm:pt>
    <dgm:pt modelId="{FB9E8A42-695B-44BD-AA5A-BB2B2F6B9396}" type="pres">
      <dgm:prSet presAssocID="{EA33E3D1-A4A8-4B8A-8EC6-6924B1A52FB9}" presName="centerBox" presStyleCnt="0"/>
      <dgm:spPr/>
    </dgm:pt>
    <dgm:pt modelId="{1BEE2370-74A9-4FE3-B4D9-98025A887952}" type="pres">
      <dgm:prSet presAssocID="{EA33E3D1-A4A8-4B8A-8EC6-6924B1A52FB9}" presName="centerBoxParent" presStyleLbl="node1" presStyleIdx="2" presStyleCnt="3"/>
      <dgm:spPr/>
    </dgm:pt>
    <dgm:pt modelId="{7289AF7E-5571-4BA3-AEBE-E9367612C4A5}" type="pres">
      <dgm:prSet presAssocID="{EA33E3D1-A4A8-4B8A-8EC6-6924B1A52FB9}" presName="centerBoxChildren" presStyleCnt="0"/>
      <dgm:spPr/>
    </dgm:pt>
    <dgm:pt modelId="{CE751A23-170E-4588-BA0C-5197FAE26ECB}" type="pres">
      <dgm:prSet presAssocID="{733459E0-B91B-4FF6-9D0D-EEBF2E85BA29}" presName="cChild" presStyleLbl="fgAcc1" presStyleIdx="4" presStyleCnt="6">
        <dgm:presLayoutVars>
          <dgm:bulletEnabled val="1"/>
        </dgm:presLayoutVars>
      </dgm:prSet>
      <dgm:spPr/>
    </dgm:pt>
    <dgm:pt modelId="{792BBAC3-6C4E-4E93-AB87-7835309D8399}" type="pres">
      <dgm:prSet presAssocID="{9A4FA73B-D426-4CBA-9D52-08A109D2072A}" presName="centerSibTrans" presStyleCnt="0"/>
      <dgm:spPr/>
    </dgm:pt>
    <dgm:pt modelId="{4537102A-EA02-48B8-BDFD-53BA709B40AA}" type="pres">
      <dgm:prSet presAssocID="{95BC42AF-58A3-4F72-9EFA-347E48F57DF3}" presName="cChild" presStyleLbl="fgAcc1" presStyleIdx="5" presStyleCnt="6">
        <dgm:presLayoutVars>
          <dgm:bulletEnabled val="1"/>
        </dgm:presLayoutVars>
      </dgm:prSet>
      <dgm:spPr/>
    </dgm:pt>
  </dgm:ptLst>
  <dgm:cxnLst>
    <dgm:cxn modelId="{2729FB05-E174-4E3A-9A1B-FA194E3FF8A8}" srcId="{90C53EB3-189A-4206-84F2-6CDE1AE9B197}" destId="{34956C23-A016-4A2E-AAD9-497B2D9C6825}" srcOrd="0" destOrd="0" parTransId="{06F7B560-3573-4D80-A184-11BCB031261C}" sibTransId="{69514868-A87B-4661-9CB6-4B774C2D27C2}"/>
    <dgm:cxn modelId="{513DC608-4C84-47CC-89ED-824CCAD4B164}" srcId="{92524E83-DF5F-4215-A136-6A4F518F42BC}" destId="{95BC42AF-58A3-4F72-9EFA-347E48F57DF3}" srcOrd="1" destOrd="0" parTransId="{7F5053FA-CE20-4521-9EE2-275299E8AAA9}" sibTransId="{59D4B661-E08F-425E-806B-2BED0522FEAC}"/>
    <dgm:cxn modelId="{AAC5D50F-E354-4DB9-922A-FEE146CE2BA5}" srcId="{6166D9D8-DF84-4FCE-8F90-3F69D425D05C}" destId="{F20E70E2-A332-4873-A0B1-0FC446B197AE}" srcOrd="1" destOrd="0" parTransId="{25FC18D1-4EED-4BCE-96BF-A5B5ACE60241}" sibTransId="{AEE688E7-0289-4B5E-8AC9-0D8148DAC292}"/>
    <dgm:cxn modelId="{B7699226-F51B-4447-981A-50C7FC981323}" type="presOf" srcId="{EA33E3D1-A4A8-4B8A-8EC6-6924B1A52FB9}" destId="{E5F24324-2185-406C-AD00-9C50ADBF9D35}" srcOrd="0" destOrd="0" presId="urn:microsoft.com/office/officeart/2005/8/layout/target2"/>
    <dgm:cxn modelId="{70FDAA3E-07C2-4421-B615-2778444547EC}" type="presOf" srcId="{95BC42AF-58A3-4F72-9EFA-347E48F57DF3}" destId="{4537102A-EA02-48B8-BDFD-53BA709B40AA}" srcOrd="0" destOrd="0" presId="urn:microsoft.com/office/officeart/2005/8/layout/target2"/>
    <dgm:cxn modelId="{EFB20B61-10AA-438C-AC35-D8FD7A75C0FA}" srcId="{90C53EB3-189A-4206-84F2-6CDE1AE9B197}" destId="{245D6F11-4113-4A8D-AB7F-FE1E5B48EFDF}" srcOrd="1" destOrd="0" parTransId="{02F5FFB9-59D7-4862-872D-FE3C87C1C15C}" sibTransId="{E2AA7D34-C458-4446-80E7-88AE1C37BCDB}"/>
    <dgm:cxn modelId="{A0B37C6D-CD3C-409E-A46C-E4D5CF9C18F0}" type="presOf" srcId="{F20E70E2-A332-4873-A0B1-0FC446B197AE}" destId="{EBB9587C-7B16-44B0-933C-7F15CA78EE6E}" srcOrd="0" destOrd="0" presId="urn:microsoft.com/office/officeart/2005/8/layout/target2"/>
    <dgm:cxn modelId="{7CD4D76F-D3F3-411D-97DF-C7BF30D472BC}" type="presOf" srcId="{92524E83-DF5F-4215-A136-6A4F518F42BC}" destId="{1BEE2370-74A9-4FE3-B4D9-98025A887952}" srcOrd="0" destOrd="0" presId="urn:microsoft.com/office/officeart/2005/8/layout/target2"/>
    <dgm:cxn modelId="{D5F1FF57-C340-4D8F-9CE5-A2DA09E90CFC}" srcId="{92524E83-DF5F-4215-A136-6A4F518F42BC}" destId="{733459E0-B91B-4FF6-9D0D-EEBF2E85BA29}" srcOrd="0" destOrd="0" parTransId="{DF51C8CB-68BC-4A40-8C57-42FA004DFC19}" sibTransId="{9A4FA73B-D426-4CBA-9D52-08A109D2072A}"/>
    <dgm:cxn modelId="{D0371884-5F8A-442A-8AEB-051002C25177}" srcId="{EA33E3D1-A4A8-4B8A-8EC6-6924B1A52FB9}" destId="{90C53EB3-189A-4206-84F2-6CDE1AE9B197}" srcOrd="0" destOrd="0" parTransId="{722DF970-A805-41C3-A985-826D655F3E3B}" sibTransId="{40DAED46-BA0A-4589-9098-AAEF5E836202}"/>
    <dgm:cxn modelId="{72790986-0448-4835-8302-D803AD8348CA}" type="presOf" srcId="{245D6F11-4113-4A8D-AB7F-FE1E5B48EFDF}" destId="{4729F52E-B36E-4B55-B5A8-CB44E908B42A}" srcOrd="0" destOrd="0" presId="urn:microsoft.com/office/officeart/2005/8/layout/target2"/>
    <dgm:cxn modelId="{EFC7D886-DB28-4890-875E-327B3A3FF6D7}" type="presOf" srcId="{733459E0-B91B-4FF6-9D0D-EEBF2E85BA29}" destId="{CE751A23-170E-4588-BA0C-5197FAE26ECB}" srcOrd="0" destOrd="0" presId="urn:microsoft.com/office/officeart/2005/8/layout/target2"/>
    <dgm:cxn modelId="{CA188387-F06A-487E-8AB1-4176A6A92F96}" type="presOf" srcId="{34956C23-A016-4A2E-AAD9-497B2D9C6825}" destId="{0F258C1D-8054-4E25-89E1-7F68DF3A8E4F}" srcOrd="0" destOrd="0" presId="urn:microsoft.com/office/officeart/2005/8/layout/target2"/>
    <dgm:cxn modelId="{CE8AF0A4-E2E4-4F2B-B4B9-EA0A3B3FEEBF}" type="presOf" srcId="{9CB10E0A-9E1D-42B3-ADBC-53A84FC6F4D3}" destId="{59E24CA7-3DC6-4BE2-A09B-1DC7CFE463D6}" srcOrd="0" destOrd="0" presId="urn:microsoft.com/office/officeart/2005/8/layout/target2"/>
    <dgm:cxn modelId="{D75BCCAD-3D3E-4004-8504-F16880841254}" type="presOf" srcId="{90C53EB3-189A-4206-84F2-6CDE1AE9B197}" destId="{585BC0CD-542A-4AB9-8B53-32D23E9DE336}" srcOrd="0" destOrd="0" presId="urn:microsoft.com/office/officeart/2005/8/layout/target2"/>
    <dgm:cxn modelId="{1515CBCF-EE3C-4277-921A-008336E1BD7F}" type="presOf" srcId="{6166D9D8-DF84-4FCE-8F90-3F69D425D05C}" destId="{A420EC5F-1B2E-447E-AD5D-F3780A8D8D4A}" srcOrd="0" destOrd="0" presId="urn:microsoft.com/office/officeart/2005/8/layout/target2"/>
    <dgm:cxn modelId="{2209D3D8-3113-499A-BD8E-C4427AD79DF0}" srcId="{EA33E3D1-A4A8-4B8A-8EC6-6924B1A52FB9}" destId="{6166D9D8-DF84-4FCE-8F90-3F69D425D05C}" srcOrd="1" destOrd="0" parTransId="{9BC7DF86-085F-46E9-B63A-CCE68E5901E2}" sibTransId="{D0A68757-EF0D-4B2C-A5A7-9E95D6F11BE5}"/>
    <dgm:cxn modelId="{ABD79CDE-8518-46B6-BC2A-0A987424099D}" srcId="{6166D9D8-DF84-4FCE-8F90-3F69D425D05C}" destId="{9CB10E0A-9E1D-42B3-ADBC-53A84FC6F4D3}" srcOrd="0" destOrd="0" parTransId="{9F761AAB-3F10-4405-8326-B4D622747160}" sibTransId="{03EDEB1C-BF3D-4780-AD60-C85EB0F8EE92}"/>
    <dgm:cxn modelId="{A7A2C3EE-81D0-4C1C-B90A-43E50D2913FC}" srcId="{EA33E3D1-A4A8-4B8A-8EC6-6924B1A52FB9}" destId="{92524E83-DF5F-4215-A136-6A4F518F42BC}" srcOrd="2" destOrd="0" parTransId="{B483A31F-2E75-4BB9-B5A0-124BE3B5F1F2}" sibTransId="{80957B5F-1632-4D90-91F1-CBD0F63C1498}"/>
    <dgm:cxn modelId="{A8EB835C-B60F-4979-AEE5-CCBC0E87F14F}" type="presParOf" srcId="{E5F24324-2185-406C-AD00-9C50ADBF9D35}" destId="{92E784E1-E969-4453-A6E5-175D27A294E0}" srcOrd="0" destOrd="0" presId="urn:microsoft.com/office/officeart/2005/8/layout/target2"/>
    <dgm:cxn modelId="{7B9C7246-F772-40D7-878E-3CEBF67AE618}" type="presParOf" srcId="{92E784E1-E969-4453-A6E5-175D27A294E0}" destId="{585BC0CD-542A-4AB9-8B53-32D23E9DE336}" srcOrd="0" destOrd="0" presId="urn:microsoft.com/office/officeart/2005/8/layout/target2"/>
    <dgm:cxn modelId="{31980E64-6D4B-4E87-A635-E460D5A67039}" type="presParOf" srcId="{92E784E1-E969-4453-A6E5-175D27A294E0}" destId="{F25379AE-6235-4F0D-BAC7-C63A4E17B914}" srcOrd="1" destOrd="0" presId="urn:microsoft.com/office/officeart/2005/8/layout/target2"/>
    <dgm:cxn modelId="{37D87C27-DC9C-43CC-A38B-7158A45DC12D}" type="presParOf" srcId="{F25379AE-6235-4F0D-BAC7-C63A4E17B914}" destId="{0F258C1D-8054-4E25-89E1-7F68DF3A8E4F}" srcOrd="0" destOrd="0" presId="urn:microsoft.com/office/officeart/2005/8/layout/target2"/>
    <dgm:cxn modelId="{4B721824-4225-46F9-88D5-59E5A3B5C904}" type="presParOf" srcId="{F25379AE-6235-4F0D-BAC7-C63A4E17B914}" destId="{7B6AE196-E32A-4BEE-AE4B-EA1ACC64909E}" srcOrd="1" destOrd="0" presId="urn:microsoft.com/office/officeart/2005/8/layout/target2"/>
    <dgm:cxn modelId="{5F752EFA-B99A-43D2-9FF0-47E0302171E1}" type="presParOf" srcId="{F25379AE-6235-4F0D-BAC7-C63A4E17B914}" destId="{4729F52E-B36E-4B55-B5A8-CB44E908B42A}" srcOrd="2" destOrd="0" presId="urn:microsoft.com/office/officeart/2005/8/layout/target2"/>
    <dgm:cxn modelId="{2FA93CC9-CCB1-4160-B3BF-9E9FA5F34B19}" type="presParOf" srcId="{E5F24324-2185-406C-AD00-9C50ADBF9D35}" destId="{4F4E9522-C57B-4750-8B31-6DE94DC1D9FF}" srcOrd="1" destOrd="0" presId="urn:microsoft.com/office/officeart/2005/8/layout/target2"/>
    <dgm:cxn modelId="{EE67B2D2-4634-47C1-8D97-E18F7E00F948}" type="presParOf" srcId="{4F4E9522-C57B-4750-8B31-6DE94DC1D9FF}" destId="{A420EC5F-1B2E-447E-AD5D-F3780A8D8D4A}" srcOrd="0" destOrd="0" presId="urn:microsoft.com/office/officeart/2005/8/layout/target2"/>
    <dgm:cxn modelId="{FE08FBA6-4BE7-4359-B766-566A779B057F}" type="presParOf" srcId="{4F4E9522-C57B-4750-8B31-6DE94DC1D9FF}" destId="{FB2AB925-3AF3-4031-9804-F1D2D4AD1DA6}" srcOrd="1" destOrd="0" presId="urn:microsoft.com/office/officeart/2005/8/layout/target2"/>
    <dgm:cxn modelId="{91575472-398D-476F-85A7-22A9B5E685BA}" type="presParOf" srcId="{FB2AB925-3AF3-4031-9804-F1D2D4AD1DA6}" destId="{59E24CA7-3DC6-4BE2-A09B-1DC7CFE463D6}" srcOrd="0" destOrd="0" presId="urn:microsoft.com/office/officeart/2005/8/layout/target2"/>
    <dgm:cxn modelId="{968B2E02-622A-469B-B618-29C084964721}" type="presParOf" srcId="{FB2AB925-3AF3-4031-9804-F1D2D4AD1DA6}" destId="{5F1AD761-8652-4839-B8E6-D9B5771CAFFA}" srcOrd="1" destOrd="0" presId="urn:microsoft.com/office/officeart/2005/8/layout/target2"/>
    <dgm:cxn modelId="{99AAC7FB-02F0-4C1C-9841-10E10A0B3C23}" type="presParOf" srcId="{FB2AB925-3AF3-4031-9804-F1D2D4AD1DA6}" destId="{EBB9587C-7B16-44B0-933C-7F15CA78EE6E}" srcOrd="2" destOrd="0" presId="urn:microsoft.com/office/officeart/2005/8/layout/target2"/>
    <dgm:cxn modelId="{4BF19482-80FD-425A-B6AB-DACF3D53836E}" type="presParOf" srcId="{E5F24324-2185-406C-AD00-9C50ADBF9D35}" destId="{FB9E8A42-695B-44BD-AA5A-BB2B2F6B9396}" srcOrd="2" destOrd="0" presId="urn:microsoft.com/office/officeart/2005/8/layout/target2"/>
    <dgm:cxn modelId="{41821D9D-7798-40B3-8840-CF2B683267BF}" type="presParOf" srcId="{FB9E8A42-695B-44BD-AA5A-BB2B2F6B9396}" destId="{1BEE2370-74A9-4FE3-B4D9-98025A887952}" srcOrd="0" destOrd="0" presId="urn:microsoft.com/office/officeart/2005/8/layout/target2"/>
    <dgm:cxn modelId="{E8B64DA2-2A58-416E-AE07-AFC3B24F5DAA}" type="presParOf" srcId="{FB9E8A42-695B-44BD-AA5A-BB2B2F6B9396}" destId="{7289AF7E-5571-4BA3-AEBE-E9367612C4A5}" srcOrd="1" destOrd="0" presId="urn:microsoft.com/office/officeart/2005/8/layout/target2"/>
    <dgm:cxn modelId="{31C3303C-CF75-4602-8F1E-61568044B3EB}" type="presParOf" srcId="{7289AF7E-5571-4BA3-AEBE-E9367612C4A5}" destId="{CE751A23-170E-4588-BA0C-5197FAE26ECB}" srcOrd="0" destOrd="0" presId="urn:microsoft.com/office/officeart/2005/8/layout/target2"/>
    <dgm:cxn modelId="{1A705EC7-315E-4EB9-913C-166B3F6F7B08}" type="presParOf" srcId="{7289AF7E-5571-4BA3-AEBE-E9367612C4A5}" destId="{792BBAC3-6C4E-4E93-AB87-7835309D8399}" srcOrd="1" destOrd="0" presId="urn:microsoft.com/office/officeart/2005/8/layout/target2"/>
    <dgm:cxn modelId="{D16C7894-A4F8-4AD1-BA48-FEE5C5590F79}" type="presParOf" srcId="{7289AF7E-5571-4BA3-AEBE-E9367612C4A5}" destId="{4537102A-EA02-48B8-BDFD-53BA709B40AA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33E3D1-A4A8-4B8A-8EC6-6924B1A52FB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C53EB3-189A-4206-84F2-6CDE1AE9B19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Doing Well</a:t>
          </a:r>
        </a:p>
      </dgm:t>
    </dgm:pt>
    <dgm:pt modelId="{722DF970-A805-41C3-A985-826D655F3E3B}" type="parTrans" cxnId="{D0371884-5F8A-442A-8AEB-051002C25177}">
      <dgm:prSet/>
      <dgm:spPr/>
      <dgm:t>
        <a:bodyPr/>
        <a:lstStyle/>
        <a:p>
          <a:endParaRPr lang="en-GB"/>
        </a:p>
      </dgm:t>
    </dgm:pt>
    <dgm:pt modelId="{40DAED46-BA0A-4589-9098-AAEF5E836202}" type="sibTrans" cxnId="{D0371884-5F8A-442A-8AEB-051002C25177}">
      <dgm:prSet/>
      <dgm:spPr/>
      <dgm:t>
        <a:bodyPr/>
        <a:lstStyle/>
        <a:p>
          <a:endParaRPr lang="en-GB"/>
        </a:p>
      </dgm:t>
    </dgm:pt>
    <dgm:pt modelId="{6166D9D8-DF84-4FCE-8F90-3F69D425D05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Doing OK</a:t>
          </a:r>
        </a:p>
      </dgm:t>
    </dgm:pt>
    <dgm:pt modelId="{9BC7DF86-085F-46E9-B63A-CCE68E5901E2}" type="parTrans" cxnId="{2209D3D8-3113-499A-BD8E-C4427AD79DF0}">
      <dgm:prSet/>
      <dgm:spPr/>
      <dgm:t>
        <a:bodyPr/>
        <a:lstStyle/>
        <a:p>
          <a:endParaRPr lang="en-GB"/>
        </a:p>
      </dgm:t>
    </dgm:pt>
    <dgm:pt modelId="{D0A68757-EF0D-4B2C-A5A7-9E95D6F11BE5}" type="sibTrans" cxnId="{2209D3D8-3113-499A-BD8E-C4427AD79DF0}">
      <dgm:prSet/>
      <dgm:spPr/>
      <dgm:t>
        <a:bodyPr/>
        <a:lstStyle/>
        <a:p>
          <a:endParaRPr lang="en-GB"/>
        </a:p>
      </dgm:t>
    </dgm:pt>
    <dgm:pt modelId="{9CB10E0A-9E1D-42B3-ADBC-53A84FC6F4D3}">
      <dgm:prSet phldrT="[Text]"/>
      <dgm:spPr/>
      <dgm:t>
        <a:bodyPr/>
        <a:lstStyle/>
        <a:p>
          <a:r>
            <a:rPr lang="en-GB" dirty="0"/>
            <a:t>Multiple caring roles</a:t>
          </a:r>
        </a:p>
      </dgm:t>
    </dgm:pt>
    <dgm:pt modelId="{9F761AAB-3F10-4405-8326-B4D622747160}" type="parTrans" cxnId="{ABD79CDE-8518-46B6-BC2A-0A987424099D}">
      <dgm:prSet/>
      <dgm:spPr/>
      <dgm:t>
        <a:bodyPr/>
        <a:lstStyle/>
        <a:p>
          <a:endParaRPr lang="en-GB"/>
        </a:p>
      </dgm:t>
    </dgm:pt>
    <dgm:pt modelId="{03EDEB1C-BF3D-4780-AD60-C85EB0F8EE92}" type="sibTrans" cxnId="{ABD79CDE-8518-46B6-BC2A-0A987424099D}">
      <dgm:prSet/>
      <dgm:spPr/>
      <dgm:t>
        <a:bodyPr/>
        <a:lstStyle/>
        <a:p>
          <a:endParaRPr lang="en-GB"/>
        </a:p>
      </dgm:t>
    </dgm:pt>
    <dgm:pt modelId="{F20E70E2-A332-4873-A0B1-0FC446B197AE}">
      <dgm:prSet phldrT="[Text]"/>
      <dgm:spPr/>
      <dgm:t>
        <a:bodyPr/>
        <a:lstStyle/>
        <a:p>
          <a:r>
            <a:rPr lang="en-GB" dirty="0"/>
            <a:t>Assessing impact of caring</a:t>
          </a:r>
        </a:p>
      </dgm:t>
    </dgm:pt>
    <dgm:pt modelId="{25FC18D1-4EED-4BCE-96BF-A5B5ACE60241}" type="parTrans" cxnId="{AAC5D50F-E354-4DB9-922A-FEE146CE2BA5}">
      <dgm:prSet/>
      <dgm:spPr/>
      <dgm:t>
        <a:bodyPr/>
        <a:lstStyle/>
        <a:p>
          <a:endParaRPr lang="en-GB"/>
        </a:p>
      </dgm:t>
    </dgm:pt>
    <dgm:pt modelId="{AEE688E7-0289-4B5E-8AC9-0D8148DAC292}" type="sibTrans" cxnId="{AAC5D50F-E354-4DB9-922A-FEE146CE2BA5}">
      <dgm:prSet/>
      <dgm:spPr/>
      <dgm:t>
        <a:bodyPr/>
        <a:lstStyle/>
        <a:p>
          <a:endParaRPr lang="en-GB"/>
        </a:p>
      </dgm:t>
    </dgm:pt>
    <dgm:pt modelId="{92524E83-DF5F-4215-A136-6A4F518F42BC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Doing Less Well</a:t>
          </a:r>
        </a:p>
      </dgm:t>
    </dgm:pt>
    <dgm:pt modelId="{B483A31F-2E75-4BB9-B5A0-124BE3B5F1F2}" type="parTrans" cxnId="{A7A2C3EE-81D0-4C1C-B90A-43E50D2913FC}">
      <dgm:prSet/>
      <dgm:spPr/>
      <dgm:t>
        <a:bodyPr/>
        <a:lstStyle/>
        <a:p>
          <a:endParaRPr lang="en-GB"/>
        </a:p>
      </dgm:t>
    </dgm:pt>
    <dgm:pt modelId="{80957B5F-1632-4D90-91F1-CBD0F63C1498}" type="sibTrans" cxnId="{A7A2C3EE-81D0-4C1C-B90A-43E50D2913FC}">
      <dgm:prSet/>
      <dgm:spPr/>
      <dgm:t>
        <a:bodyPr/>
        <a:lstStyle/>
        <a:p>
          <a:endParaRPr lang="en-GB"/>
        </a:p>
      </dgm:t>
    </dgm:pt>
    <dgm:pt modelId="{733459E0-B91B-4FF6-9D0D-EEBF2E85BA29}">
      <dgm:prSet phldrT="[Text]"/>
      <dgm:spPr/>
      <dgm:t>
        <a:bodyPr/>
        <a:lstStyle/>
        <a:p>
          <a:r>
            <a:rPr lang="en-GB" dirty="0"/>
            <a:t>Carers Passports</a:t>
          </a:r>
        </a:p>
      </dgm:t>
    </dgm:pt>
    <dgm:pt modelId="{DF51C8CB-68BC-4A40-8C57-42FA004DFC19}" type="parTrans" cxnId="{D5F1FF57-C340-4D8F-9CE5-A2DA09E90CFC}">
      <dgm:prSet/>
      <dgm:spPr/>
      <dgm:t>
        <a:bodyPr/>
        <a:lstStyle/>
        <a:p>
          <a:endParaRPr lang="en-GB"/>
        </a:p>
      </dgm:t>
    </dgm:pt>
    <dgm:pt modelId="{9A4FA73B-D426-4CBA-9D52-08A109D2072A}" type="sibTrans" cxnId="{D5F1FF57-C340-4D8F-9CE5-A2DA09E90CFC}">
      <dgm:prSet/>
      <dgm:spPr/>
      <dgm:t>
        <a:bodyPr/>
        <a:lstStyle/>
        <a:p>
          <a:endParaRPr lang="en-GB"/>
        </a:p>
      </dgm:t>
    </dgm:pt>
    <dgm:pt modelId="{95BC42AF-58A3-4F72-9EFA-347E48F57DF3}">
      <dgm:prSet phldrT="[Text]"/>
      <dgm:spPr/>
      <dgm:t>
        <a:bodyPr/>
        <a:lstStyle/>
        <a:p>
          <a:r>
            <a:rPr lang="en-GB" dirty="0"/>
            <a:t>Optimising Pooled Budgets</a:t>
          </a:r>
        </a:p>
      </dgm:t>
    </dgm:pt>
    <dgm:pt modelId="{7F5053FA-CE20-4521-9EE2-275299E8AAA9}" type="parTrans" cxnId="{513DC608-4C84-47CC-89ED-824CCAD4B164}">
      <dgm:prSet/>
      <dgm:spPr/>
      <dgm:t>
        <a:bodyPr/>
        <a:lstStyle/>
        <a:p>
          <a:endParaRPr lang="en-GB"/>
        </a:p>
      </dgm:t>
    </dgm:pt>
    <dgm:pt modelId="{59D4B661-E08F-425E-806B-2BED0522FEAC}" type="sibTrans" cxnId="{513DC608-4C84-47CC-89ED-824CCAD4B164}">
      <dgm:prSet/>
      <dgm:spPr/>
      <dgm:t>
        <a:bodyPr/>
        <a:lstStyle/>
        <a:p>
          <a:endParaRPr lang="en-GB"/>
        </a:p>
      </dgm:t>
    </dgm:pt>
    <dgm:pt modelId="{B1ED2F57-C44E-4CE1-8C60-5086B9E4C628}">
      <dgm:prSet phldrT="[Text]"/>
      <dgm:spPr/>
      <dgm:t>
        <a:bodyPr/>
        <a:lstStyle/>
        <a:p>
          <a:r>
            <a:rPr lang="en-GB" dirty="0"/>
            <a:t>Whole Family approach</a:t>
          </a:r>
        </a:p>
      </dgm:t>
    </dgm:pt>
    <dgm:pt modelId="{EC2CD360-248C-4D06-895F-00E44777D1AC}" type="parTrans" cxnId="{8F238D97-D96A-441B-A319-55CB239F14EC}">
      <dgm:prSet/>
      <dgm:spPr/>
    </dgm:pt>
    <dgm:pt modelId="{756B5440-4805-4597-898A-D7101521C8FE}" type="sibTrans" cxnId="{8F238D97-D96A-441B-A319-55CB239F14EC}">
      <dgm:prSet/>
      <dgm:spPr/>
    </dgm:pt>
    <dgm:pt modelId="{542EAB4E-A99E-4541-B418-C699D20F9790}">
      <dgm:prSet phldrT="[Text]"/>
      <dgm:spPr/>
      <dgm:t>
        <a:bodyPr/>
        <a:lstStyle/>
        <a:p>
          <a:r>
            <a:rPr lang="en-GB" dirty="0"/>
            <a:t>No Wrong Door approach</a:t>
          </a:r>
        </a:p>
      </dgm:t>
    </dgm:pt>
    <dgm:pt modelId="{620DE8E3-D3F0-4B27-8B40-E70245BE3220}" type="parTrans" cxnId="{93BE3F29-2FEE-439F-B19E-254322BD7DE3}">
      <dgm:prSet/>
      <dgm:spPr/>
    </dgm:pt>
    <dgm:pt modelId="{49757C8F-6E2D-455C-A88F-D74FDCE93540}" type="sibTrans" cxnId="{93BE3F29-2FEE-439F-B19E-254322BD7DE3}">
      <dgm:prSet/>
      <dgm:spPr/>
    </dgm:pt>
    <dgm:pt modelId="{E5F24324-2185-406C-AD00-9C50ADBF9D35}" type="pres">
      <dgm:prSet presAssocID="{EA33E3D1-A4A8-4B8A-8EC6-6924B1A52FB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92E784E1-E969-4453-A6E5-175D27A294E0}" type="pres">
      <dgm:prSet presAssocID="{EA33E3D1-A4A8-4B8A-8EC6-6924B1A52FB9}" presName="outerBox" presStyleCnt="0"/>
      <dgm:spPr/>
    </dgm:pt>
    <dgm:pt modelId="{585BC0CD-542A-4AB9-8B53-32D23E9DE336}" type="pres">
      <dgm:prSet presAssocID="{EA33E3D1-A4A8-4B8A-8EC6-6924B1A52FB9}" presName="outerBoxParent" presStyleLbl="node1" presStyleIdx="0" presStyleCnt="3" custLinFactNeighborX="-150"/>
      <dgm:spPr/>
    </dgm:pt>
    <dgm:pt modelId="{F25379AE-6235-4F0D-BAC7-C63A4E17B914}" type="pres">
      <dgm:prSet presAssocID="{EA33E3D1-A4A8-4B8A-8EC6-6924B1A52FB9}" presName="outerBoxChildren" presStyleCnt="0"/>
      <dgm:spPr/>
    </dgm:pt>
    <dgm:pt modelId="{4F4E9522-C57B-4750-8B31-6DE94DC1D9FF}" type="pres">
      <dgm:prSet presAssocID="{EA33E3D1-A4A8-4B8A-8EC6-6924B1A52FB9}" presName="middleBox" presStyleCnt="0"/>
      <dgm:spPr/>
    </dgm:pt>
    <dgm:pt modelId="{A420EC5F-1B2E-447E-AD5D-F3780A8D8D4A}" type="pres">
      <dgm:prSet presAssocID="{EA33E3D1-A4A8-4B8A-8EC6-6924B1A52FB9}" presName="middleBoxParent" presStyleLbl="node1" presStyleIdx="1" presStyleCnt="3"/>
      <dgm:spPr/>
    </dgm:pt>
    <dgm:pt modelId="{FB2AB925-3AF3-4031-9804-F1D2D4AD1DA6}" type="pres">
      <dgm:prSet presAssocID="{EA33E3D1-A4A8-4B8A-8EC6-6924B1A52FB9}" presName="middleBoxChildren" presStyleCnt="0"/>
      <dgm:spPr/>
    </dgm:pt>
    <dgm:pt modelId="{59E24CA7-3DC6-4BE2-A09B-1DC7CFE463D6}" type="pres">
      <dgm:prSet presAssocID="{9CB10E0A-9E1D-42B3-ADBC-53A84FC6F4D3}" presName="mChild" presStyleLbl="fgAcc1" presStyleIdx="0" presStyleCnt="6">
        <dgm:presLayoutVars>
          <dgm:bulletEnabled val="1"/>
        </dgm:presLayoutVars>
      </dgm:prSet>
      <dgm:spPr/>
    </dgm:pt>
    <dgm:pt modelId="{5F1AD761-8652-4839-B8E6-D9B5771CAFFA}" type="pres">
      <dgm:prSet presAssocID="{03EDEB1C-BF3D-4780-AD60-C85EB0F8EE92}" presName="middleSibTrans" presStyleCnt="0"/>
      <dgm:spPr/>
    </dgm:pt>
    <dgm:pt modelId="{EBB9587C-7B16-44B0-933C-7F15CA78EE6E}" type="pres">
      <dgm:prSet presAssocID="{F20E70E2-A332-4873-A0B1-0FC446B197AE}" presName="mChild" presStyleLbl="fgAcc1" presStyleIdx="1" presStyleCnt="6">
        <dgm:presLayoutVars>
          <dgm:bulletEnabled val="1"/>
        </dgm:presLayoutVars>
      </dgm:prSet>
      <dgm:spPr/>
    </dgm:pt>
    <dgm:pt modelId="{8F5EA9D2-752D-4D67-A14D-0E9457533CA8}" type="pres">
      <dgm:prSet presAssocID="{AEE688E7-0289-4B5E-8AC9-0D8148DAC292}" presName="middleSibTrans" presStyleCnt="0"/>
      <dgm:spPr/>
    </dgm:pt>
    <dgm:pt modelId="{ABDF7523-679D-4178-A5BB-BE1A55B699FD}" type="pres">
      <dgm:prSet presAssocID="{B1ED2F57-C44E-4CE1-8C60-5086B9E4C628}" presName="mChild" presStyleLbl="fgAcc1" presStyleIdx="2" presStyleCnt="6">
        <dgm:presLayoutVars>
          <dgm:bulletEnabled val="1"/>
        </dgm:presLayoutVars>
      </dgm:prSet>
      <dgm:spPr/>
    </dgm:pt>
    <dgm:pt modelId="{FB9E8A42-695B-44BD-AA5A-BB2B2F6B9396}" type="pres">
      <dgm:prSet presAssocID="{EA33E3D1-A4A8-4B8A-8EC6-6924B1A52FB9}" presName="centerBox" presStyleCnt="0"/>
      <dgm:spPr/>
    </dgm:pt>
    <dgm:pt modelId="{1BEE2370-74A9-4FE3-B4D9-98025A887952}" type="pres">
      <dgm:prSet presAssocID="{EA33E3D1-A4A8-4B8A-8EC6-6924B1A52FB9}" presName="centerBoxParent" presStyleLbl="node1" presStyleIdx="2" presStyleCnt="3"/>
      <dgm:spPr/>
    </dgm:pt>
    <dgm:pt modelId="{7289AF7E-5571-4BA3-AEBE-E9367612C4A5}" type="pres">
      <dgm:prSet presAssocID="{EA33E3D1-A4A8-4B8A-8EC6-6924B1A52FB9}" presName="centerBoxChildren" presStyleCnt="0"/>
      <dgm:spPr/>
    </dgm:pt>
    <dgm:pt modelId="{CE751A23-170E-4588-BA0C-5197FAE26ECB}" type="pres">
      <dgm:prSet presAssocID="{733459E0-B91B-4FF6-9D0D-EEBF2E85BA29}" presName="cChild" presStyleLbl="fgAcc1" presStyleIdx="3" presStyleCnt="6">
        <dgm:presLayoutVars>
          <dgm:bulletEnabled val="1"/>
        </dgm:presLayoutVars>
      </dgm:prSet>
      <dgm:spPr/>
    </dgm:pt>
    <dgm:pt modelId="{792BBAC3-6C4E-4E93-AB87-7835309D8399}" type="pres">
      <dgm:prSet presAssocID="{9A4FA73B-D426-4CBA-9D52-08A109D2072A}" presName="centerSibTrans" presStyleCnt="0"/>
      <dgm:spPr/>
    </dgm:pt>
    <dgm:pt modelId="{4537102A-EA02-48B8-BDFD-53BA709B40AA}" type="pres">
      <dgm:prSet presAssocID="{95BC42AF-58A3-4F72-9EFA-347E48F57DF3}" presName="cChild" presStyleLbl="fgAcc1" presStyleIdx="4" presStyleCnt="6">
        <dgm:presLayoutVars>
          <dgm:bulletEnabled val="1"/>
        </dgm:presLayoutVars>
      </dgm:prSet>
      <dgm:spPr/>
    </dgm:pt>
    <dgm:pt modelId="{B109252E-01DA-4BCC-9072-E1F2A6010BAA}" type="pres">
      <dgm:prSet presAssocID="{59D4B661-E08F-425E-806B-2BED0522FEAC}" presName="centerSibTrans" presStyleCnt="0"/>
      <dgm:spPr/>
    </dgm:pt>
    <dgm:pt modelId="{AA3508EC-5ACD-488C-9893-7F5B94CD5F88}" type="pres">
      <dgm:prSet presAssocID="{542EAB4E-A99E-4541-B418-C699D20F9790}" presName="cChild" presStyleLbl="fgAcc1" presStyleIdx="5" presStyleCnt="6">
        <dgm:presLayoutVars>
          <dgm:bulletEnabled val="1"/>
        </dgm:presLayoutVars>
      </dgm:prSet>
      <dgm:spPr/>
    </dgm:pt>
  </dgm:ptLst>
  <dgm:cxnLst>
    <dgm:cxn modelId="{513DC608-4C84-47CC-89ED-824CCAD4B164}" srcId="{92524E83-DF5F-4215-A136-6A4F518F42BC}" destId="{95BC42AF-58A3-4F72-9EFA-347E48F57DF3}" srcOrd="1" destOrd="0" parTransId="{7F5053FA-CE20-4521-9EE2-275299E8AAA9}" sibTransId="{59D4B661-E08F-425E-806B-2BED0522FEAC}"/>
    <dgm:cxn modelId="{AAC5D50F-E354-4DB9-922A-FEE146CE2BA5}" srcId="{6166D9D8-DF84-4FCE-8F90-3F69D425D05C}" destId="{F20E70E2-A332-4873-A0B1-0FC446B197AE}" srcOrd="1" destOrd="0" parTransId="{25FC18D1-4EED-4BCE-96BF-A5B5ACE60241}" sibTransId="{AEE688E7-0289-4B5E-8AC9-0D8148DAC292}"/>
    <dgm:cxn modelId="{B7699226-F51B-4447-981A-50C7FC981323}" type="presOf" srcId="{EA33E3D1-A4A8-4B8A-8EC6-6924B1A52FB9}" destId="{E5F24324-2185-406C-AD00-9C50ADBF9D35}" srcOrd="0" destOrd="0" presId="urn:microsoft.com/office/officeart/2005/8/layout/target2"/>
    <dgm:cxn modelId="{93BE3F29-2FEE-439F-B19E-254322BD7DE3}" srcId="{92524E83-DF5F-4215-A136-6A4F518F42BC}" destId="{542EAB4E-A99E-4541-B418-C699D20F9790}" srcOrd="2" destOrd="0" parTransId="{620DE8E3-D3F0-4B27-8B40-E70245BE3220}" sibTransId="{49757C8F-6E2D-455C-A88F-D74FDCE93540}"/>
    <dgm:cxn modelId="{70FDAA3E-07C2-4421-B615-2778444547EC}" type="presOf" srcId="{95BC42AF-58A3-4F72-9EFA-347E48F57DF3}" destId="{4537102A-EA02-48B8-BDFD-53BA709B40AA}" srcOrd="0" destOrd="0" presId="urn:microsoft.com/office/officeart/2005/8/layout/target2"/>
    <dgm:cxn modelId="{9C937740-F33A-4290-97DE-62900CA42361}" type="presOf" srcId="{542EAB4E-A99E-4541-B418-C699D20F9790}" destId="{AA3508EC-5ACD-488C-9893-7F5B94CD5F88}" srcOrd="0" destOrd="0" presId="urn:microsoft.com/office/officeart/2005/8/layout/target2"/>
    <dgm:cxn modelId="{A0B37C6D-CD3C-409E-A46C-E4D5CF9C18F0}" type="presOf" srcId="{F20E70E2-A332-4873-A0B1-0FC446B197AE}" destId="{EBB9587C-7B16-44B0-933C-7F15CA78EE6E}" srcOrd="0" destOrd="0" presId="urn:microsoft.com/office/officeart/2005/8/layout/target2"/>
    <dgm:cxn modelId="{7CD4D76F-D3F3-411D-97DF-C7BF30D472BC}" type="presOf" srcId="{92524E83-DF5F-4215-A136-6A4F518F42BC}" destId="{1BEE2370-74A9-4FE3-B4D9-98025A887952}" srcOrd="0" destOrd="0" presId="urn:microsoft.com/office/officeart/2005/8/layout/target2"/>
    <dgm:cxn modelId="{D5F1FF57-C340-4D8F-9CE5-A2DA09E90CFC}" srcId="{92524E83-DF5F-4215-A136-6A4F518F42BC}" destId="{733459E0-B91B-4FF6-9D0D-EEBF2E85BA29}" srcOrd="0" destOrd="0" parTransId="{DF51C8CB-68BC-4A40-8C57-42FA004DFC19}" sibTransId="{9A4FA73B-D426-4CBA-9D52-08A109D2072A}"/>
    <dgm:cxn modelId="{D0371884-5F8A-442A-8AEB-051002C25177}" srcId="{EA33E3D1-A4A8-4B8A-8EC6-6924B1A52FB9}" destId="{90C53EB3-189A-4206-84F2-6CDE1AE9B197}" srcOrd="0" destOrd="0" parTransId="{722DF970-A805-41C3-A985-826D655F3E3B}" sibTransId="{40DAED46-BA0A-4589-9098-AAEF5E836202}"/>
    <dgm:cxn modelId="{EFC7D886-DB28-4890-875E-327B3A3FF6D7}" type="presOf" srcId="{733459E0-B91B-4FF6-9D0D-EEBF2E85BA29}" destId="{CE751A23-170E-4588-BA0C-5197FAE26ECB}" srcOrd="0" destOrd="0" presId="urn:microsoft.com/office/officeart/2005/8/layout/target2"/>
    <dgm:cxn modelId="{8F238D97-D96A-441B-A319-55CB239F14EC}" srcId="{6166D9D8-DF84-4FCE-8F90-3F69D425D05C}" destId="{B1ED2F57-C44E-4CE1-8C60-5086B9E4C628}" srcOrd="2" destOrd="0" parTransId="{EC2CD360-248C-4D06-895F-00E44777D1AC}" sibTransId="{756B5440-4805-4597-898A-D7101521C8FE}"/>
    <dgm:cxn modelId="{CE8AF0A4-E2E4-4F2B-B4B9-EA0A3B3FEEBF}" type="presOf" srcId="{9CB10E0A-9E1D-42B3-ADBC-53A84FC6F4D3}" destId="{59E24CA7-3DC6-4BE2-A09B-1DC7CFE463D6}" srcOrd="0" destOrd="0" presId="urn:microsoft.com/office/officeart/2005/8/layout/target2"/>
    <dgm:cxn modelId="{ED3B29A7-FB94-479C-B464-F4069D727E0D}" type="presOf" srcId="{B1ED2F57-C44E-4CE1-8C60-5086B9E4C628}" destId="{ABDF7523-679D-4178-A5BB-BE1A55B699FD}" srcOrd="0" destOrd="0" presId="urn:microsoft.com/office/officeart/2005/8/layout/target2"/>
    <dgm:cxn modelId="{D75BCCAD-3D3E-4004-8504-F16880841254}" type="presOf" srcId="{90C53EB3-189A-4206-84F2-6CDE1AE9B197}" destId="{585BC0CD-542A-4AB9-8B53-32D23E9DE336}" srcOrd="0" destOrd="0" presId="urn:microsoft.com/office/officeart/2005/8/layout/target2"/>
    <dgm:cxn modelId="{1515CBCF-EE3C-4277-921A-008336E1BD7F}" type="presOf" srcId="{6166D9D8-DF84-4FCE-8F90-3F69D425D05C}" destId="{A420EC5F-1B2E-447E-AD5D-F3780A8D8D4A}" srcOrd="0" destOrd="0" presId="urn:microsoft.com/office/officeart/2005/8/layout/target2"/>
    <dgm:cxn modelId="{2209D3D8-3113-499A-BD8E-C4427AD79DF0}" srcId="{EA33E3D1-A4A8-4B8A-8EC6-6924B1A52FB9}" destId="{6166D9D8-DF84-4FCE-8F90-3F69D425D05C}" srcOrd="1" destOrd="0" parTransId="{9BC7DF86-085F-46E9-B63A-CCE68E5901E2}" sibTransId="{D0A68757-EF0D-4B2C-A5A7-9E95D6F11BE5}"/>
    <dgm:cxn modelId="{ABD79CDE-8518-46B6-BC2A-0A987424099D}" srcId="{6166D9D8-DF84-4FCE-8F90-3F69D425D05C}" destId="{9CB10E0A-9E1D-42B3-ADBC-53A84FC6F4D3}" srcOrd="0" destOrd="0" parTransId="{9F761AAB-3F10-4405-8326-B4D622747160}" sibTransId="{03EDEB1C-BF3D-4780-AD60-C85EB0F8EE92}"/>
    <dgm:cxn modelId="{A7A2C3EE-81D0-4C1C-B90A-43E50D2913FC}" srcId="{EA33E3D1-A4A8-4B8A-8EC6-6924B1A52FB9}" destId="{92524E83-DF5F-4215-A136-6A4F518F42BC}" srcOrd="2" destOrd="0" parTransId="{B483A31F-2E75-4BB9-B5A0-124BE3B5F1F2}" sibTransId="{80957B5F-1632-4D90-91F1-CBD0F63C1498}"/>
    <dgm:cxn modelId="{A8EB835C-B60F-4979-AEE5-CCBC0E87F14F}" type="presParOf" srcId="{E5F24324-2185-406C-AD00-9C50ADBF9D35}" destId="{92E784E1-E969-4453-A6E5-175D27A294E0}" srcOrd="0" destOrd="0" presId="urn:microsoft.com/office/officeart/2005/8/layout/target2"/>
    <dgm:cxn modelId="{7B9C7246-F772-40D7-878E-3CEBF67AE618}" type="presParOf" srcId="{92E784E1-E969-4453-A6E5-175D27A294E0}" destId="{585BC0CD-542A-4AB9-8B53-32D23E9DE336}" srcOrd="0" destOrd="0" presId="urn:microsoft.com/office/officeart/2005/8/layout/target2"/>
    <dgm:cxn modelId="{31980E64-6D4B-4E87-A635-E460D5A67039}" type="presParOf" srcId="{92E784E1-E969-4453-A6E5-175D27A294E0}" destId="{F25379AE-6235-4F0D-BAC7-C63A4E17B914}" srcOrd="1" destOrd="0" presId="urn:microsoft.com/office/officeart/2005/8/layout/target2"/>
    <dgm:cxn modelId="{2FA93CC9-CCB1-4160-B3BF-9E9FA5F34B19}" type="presParOf" srcId="{E5F24324-2185-406C-AD00-9C50ADBF9D35}" destId="{4F4E9522-C57B-4750-8B31-6DE94DC1D9FF}" srcOrd="1" destOrd="0" presId="urn:microsoft.com/office/officeart/2005/8/layout/target2"/>
    <dgm:cxn modelId="{EE67B2D2-4634-47C1-8D97-E18F7E00F948}" type="presParOf" srcId="{4F4E9522-C57B-4750-8B31-6DE94DC1D9FF}" destId="{A420EC5F-1B2E-447E-AD5D-F3780A8D8D4A}" srcOrd="0" destOrd="0" presId="urn:microsoft.com/office/officeart/2005/8/layout/target2"/>
    <dgm:cxn modelId="{FE08FBA6-4BE7-4359-B766-566A779B057F}" type="presParOf" srcId="{4F4E9522-C57B-4750-8B31-6DE94DC1D9FF}" destId="{FB2AB925-3AF3-4031-9804-F1D2D4AD1DA6}" srcOrd="1" destOrd="0" presId="urn:microsoft.com/office/officeart/2005/8/layout/target2"/>
    <dgm:cxn modelId="{91575472-398D-476F-85A7-22A9B5E685BA}" type="presParOf" srcId="{FB2AB925-3AF3-4031-9804-F1D2D4AD1DA6}" destId="{59E24CA7-3DC6-4BE2-A09B-1DC7CFE463D6}" srcOrd="0" destOrd="0" presId="urn:microsoft.com/office/officeart/2005/8/layout/target2"/>
    <dgm:cxn modelId="{968B2E02-622A-469B-B618-29C084964721}" type="presParOf" srcId="{FB2AB925-3AF3-4031-9804-F1D2D4AD1DA6}" destId="{5F1AD761-8652-4839-B8E6-D9B5771CAFFA}" srcOrd="1" destOrd="0" presId="urn:microsoft.com/office/officeart/2005/8/layout/target2"/>
    <dgm:cxn modelId="{99AAC7FB-02F0-4C1C-9841-10E10A0B3C23}" type="presParOf" srcId="{FB2AB925-3AF3-4031-9804-F1D2D4AD1DA6}" destId="{EBB9587C-7B16-44B0-933C-7F15CA78EE6E}" srcOrd="2" destOrd="0" presId="urn:microsoft.com/office/officeart/2005/8/layout/target2"/>
    <dgm:cxn modelId="{BFA8CA10-8736-4135-B885-4F8846958F6C}" type="presParOf" srcId="{FB2AB925-3AF3-4031-9804-F1D2D4AD1DA6}" destId="{8F5EA9D2-752D-4D67-A14D-0E9457533CA8}" srcOrd="3" destOrd="0" presId="urn:microsoft.com/office/officeart/2005/8/layout/target2"/>
    <dgm:cxn modelId="{CBBC4F56-2F18-469F-8772-740C6D9AF4B2}" type="presParOf" srcId="{FB2AB925-3AF3-4031-9804-F1D2D4AD1DA6}" destId="{ABDF7523-679D-4178-A5BB-BE1A55B699FD}" srcOrd="4" destOrd="0" presId="urn:microsoft.com/office/officeart/2005/8/layout/target2"/>
    <dgm:cxn modelId="{4BF19482-80FD-425A-B6AB-DACF3D53836E}" type="presParOf" srcId="{E5F24324-2185-406C-AD00-9C50ADBF9D35}" destId="{FB9E8A42-695B-44BD-AA5A-BB2B2F6B9396}" srcOrd="2" destOrd="0" presId="urn:microsoft.com/office/officeart/2005/8/layout/target2"/>
    <dgm:cxn modelId="{41821D9D-7798-40B3-8840-CF2B683267BF}" type="presParOf" srcId="{FB9E8A42-695B-44BD-AA5A-BB2B2F6B9396}" destId="{1BEE2370-74A9-4FE3-B4D9-98025A887952}" srcOrd="0" destOrd="0" presId="urn:microsoft.com/office/officeart/2005/8/layout/target2"/>
    <dgm:cxn modelId="{E8B64DA2-2A58-416E-AE07-AFC3B24F5DAA}" type="presParOf" srcId="{FB9E8A42-695B-44BD-AA5A-BB2B2F6B9396}" destId="{7289AF7E-5571-4BA3-AEBE-E9367612C4A5}" srcOrd="1" destOrd="0" presId="urn:microsoft.com/office/officeart/2005/8/layout/target2"/>
    <dgm:cxn modelId="{31C3303C-CF75-4602-8F1E-61568044B3EB}" type="presParOf" srcId="{7289AF7E-5571-4BA3-AEBE-E9367612C4A5}" destId="{CE751A23-170E-4588-BA0C-5197FAE26ECB}" srcOrd="0" destOrd="0" presId="urn:microsoft.com/office/officeart/2005/8/layout/target2"/>
    <dgm:cxn modelId="{1A705EC7-315E-4EB9-913C-166B3F6F7B08}" type="presParOf" srcId="{7289AF7E-5571-4BA3-AEBE-E9367612C4A5}" destId="{792BBAC3-6C4E-4E93-AB87-7835309D8399}" srcOrd="1" destOrd="0" presId="urn:microsoft.com/office/officeart/2005/8/layout/target2"/>
    <dgm:cxn modelId="{D16C7894-A4F8-4AD1-BA48-FEE5C5590F79}" type="presParOf" srcId="{7289AF7E-5571-4BA3-AEBE-E9367612C4A5}" destId="{4537102A-EA02-48B8-BDFD-53BA709B40AA}" srcOrd="2" destOrd="0" presId="urn:microsoft.com/office/officeart/2005/8/layout/target2"/>
    <dgm:cxn modelId="{0DAE329D-C8DA-4425-8D6F-F154197768AC}" type="presParOf" srcId="{7289AF7E-5571-4BA3-AEBE-E9367612C4A5}" destId="{B109252E-01DA-4BCC-9072-E1F2A6010BAA}" srcOrd="3" destOrd="0" presId="urn:microsoft.com/office/officeart/2005/8/layout/target2"/>
    <dgm:cxn modelId="{3582BB25-FE29-4F83-8FB0-42D3EC54F878}" type="presParOf" srcId="{7289AF7E-5571-4BA3-AEBE-E9367612C4A5}" destId="{AA3508EC-5ACD-488C-9893-7F5B94CD5F88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33E3D1-A4A8-4B8A-8EC6-6924B1A52FB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C53EB3-189A-4206-84F2-6CDE1AE9B19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Doing Well</a:t>
          </a:r>
        </a:p>
      </dgm:t>
    </dgm:pt>
    <dgm:pt modelId="{722DF970-A805-41C3-A985-826D655F3E3B}" type="parTrans" cxnId="{D0371884-5F8A-442A-8AEB-051002C25177}">
      <dgm:prSet/>
      <dgm:spPr/>
      <dgm:t>
        <a:bodyPr/>
        <a:lstStyle/>
        <a:p>
          <a:endParaRPr lang="en-GB"/>
        </a:p>
      </dgm:t>
    </dgm:pt>
    <dgm:pt modelId="{40DAED46-BA0A-4589-9098-AAEF5E836202}" type="sibTrans" cxnId="{D0371884-5F8A-442A-8AEB-051002C25177}">
      <dgm:prSet/>
      <dgm:spPr/>
      <dgm:t>
        <a:bodyPr/>
        <a:lstStyle/>
        <a:p>
          <a:endParaRPr lang="en-GB"/>
        </a:p>
      </dgm:t>
    </dgm:pt>
    <dgm:pt modelId="{6166D9D8-DF84-4FCE-8F90-3F69D425D05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Doing OK</a:t>
          </a:r>
        </a:p>
      </dgm:t>
    </dgm:pt>
    <dgm:pt modelId="{9BC7DF86-085F-46E9-B63A-CCE68E5901E2}" type="parTrans" cxnId="{2209D3D8-3113-499A-BD8E-C4427AD79DF0}">
      <dgm:prSet/>
      <dgm:spPr/>
      <dgm:t>
        <a:bodyPr/>
        <a:lstStyle/>
        <a:p>
          <a:endParaRPr lang="en-GB"/>
        </a:p>
      </dgm:t>
    </dgm:pt>
    <dgm:pt modelId="{D0A68757-EF0D-4B2C-A5A7-9E95D6F11BE5}" type="sibTrans" cxnId="{2209D3D8-3113-499A-BD8E-C4427AD79DF0}">
      <dgm:prSet/>
      <dgm:spPr/>
      <dgm:t>
        <a:bodyPr/>
        <a:lstStyle/>
        <a:p>
          <a:endParaRPr lang="en-GB"/>
        </a:p>
      </dgm:t>
    </dgm:pt>
    <dgm:pt modelId="{9CB10E0A-9E1D-42B3-ADBC-53A84FC6F4D3}">
      <dgm:prSet phldrT="[Text]"/>
      <dgm:spPr/>
      <dgm:t>
        <a:bodyPr/>
        <a:lstStyle/>
        <a:p>
          <a:r>
            <a:rPr lang="en-GB" dirty="0"/>
            <a:t>Whole Family approach</a:t>
          </a:r>
        </a:p>
      </dgm:t>
    </dgm:pt>
    <dgm:pt modelId="{9F761AAB-3F10-4405-8326-B4D622747160}" type="parTrans" cxnId="{ABD79CDE-8518-46B6-BC2A-0A987424099D}">
      <dgm:prSet/>
      <dgm:spPr/>
      <dgm:t>
        <a:bodyPr/>
        <a:lstStyle/>
        <a:p>
          <a:endParaRPr lang="en-GB"/>
        </a:p>
      </dgm:t>
    </dgm:pt>
    <dgm:pt modelId="{03EDEB1C-BF3D-4780-AD60-C85EB0F8EE92}" type="sibTrans" cxnId="{ABD79CDE-8518-46B6-BC2A-0A987424099D}">
      <dgm:prSet/>
      <dgm:spPr/>
      <dgm:t>
        <a:bodyPr/>
        <a:lstStyle/>
        <a:p>
          <a:endParaRPr lang="en-GB"/>
        </a:p>
      </dgm:t>
    </dgm:pt>
    <dgm:pt modelId="{F20E70E2-A332-4873-A0B1-0FC446B197AE}">
      <dgm:prSet phldrT="[Text]"/>
      <dgm:spPr/>
      <dgm:t>
        <a:bodyPr/>
        <a:lstStyle/>
        <a:p>
          <a:r>
            <a:rPr lang="en-GB" dirty="0"/>
            <a:t>Personalised services</a:t>
          </a:r>
        </a:p>
      </dgm:t>
    </dgm:pt>
    <dgm:pt modelId="{25FC18D1-4EED-4BCE-96BF-A5B5ACE60241}" type="parTrans" cxnId="{AAC5D50F-E354-4DB9-922A-FEE146CE2BA5}">
      <dgm:prSet/>
      <dgm:spPr/>
      <dgm:t>
        <a:bodyPr/>
        <a:lstStyle/>
        <a:p>
          <a:endParaRPr lang="en-GB"/>
        </a:p>
      </dgm:t>
    </dgm:pt>
    <dgm:pt modelId="{AEE688E7-0289-4B5E-8AC9-0D8148DAC292}" type="sibTrans" cxnId="{AAC5D50F-E354-4DB9-922A-FEE146CE2BA5}">
      <dgm:prSet/>
      <dgm:spPr/>
      <dgm:t>
        <a:bodyPr/>
        <a:lstStyle/>
        <a:p>
          <a:endParaRPr lang="en-GB"/>
        </a:p>
      </dgm:t>
    </dgm:pt>
    <dgm:pt modelId="{92524E83-DF5F-4215-A136-6A4F518F42BC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Doing Less Well</a:t>
          </a:r>
        </a:p>
      </dgm:t>
    </dgm:pt>
    <dgm:pt modelId="{B483A31F-2E75-4BB9-B5A0-124BE3B5F1F2}" type="parTrans" cxnId="{A7A2C3EE-81D0-4C1C-B90A-43E50D2913FC}">
      <dgm:prSet/>
      <dgm:spPr/>
      <dgm:t>
        <a:bodyPr/>
        <a:lstStyle/>
        <a:p>
          <a:endParaRPr lang="en-GB"/>
        </a:p>
      </dgm:t>
    </dgm:pt>
    <dgm:pt modelId="{80957B5F-1632-4D90-91F1-CBD0F63C1498}" type="sibTrans" cxnId="{A7A2C3EE-81D0-4C1C-B90A-43E50D2913FC}">
      <dgm:prSet/>
      <dgm:spPr/>
      <dgm:t>
        <a:bodyPr/>
        <a:lstStyle/>
        <a:p>
          <a:endParaRPr lang="en-GB"/>
        </a:p>
      </dgm:t>
    </dgm:pt>
    <dgm:pt modelId="{733459E0-B91B-4FF6-9D0D-EEBF2E85BA29}">
      <dgm:prSet phldrT="[Text]"/>
      <dgm:spPr/>
      <dgm:t>
        <a:bodyPr/>
        <a:lstStyle/>
        <a:p>
          <a:r>
            <a:rPr lang="en-GB" dirty="0"/>
            <a:t>Including carers as expert partners</a:t>
          </a:r>
        </a:p>
      </dgm:t>
    </dgm:pt>
    <dgm:pt modelId="{DF51C8CB-68BC-4A40-8C57-42FA004DFC19}" type="parTrans" cxnId="{D5F1FF57-C340-4D8F-9CE5-A2DA09E90CFC}">
      <dgm:prSet/>
      <dgm:spPr/>
      <dgm:t>
        <a:bodyPr/>
        <a:lstStyle/>
        <a:p>
          <a:endParaRPr lang="en-GB"/>
        </a:p>
      </dgm:t>
    </dgm:pt>
    <dgm:pt modelId="{9A4FA73B-D426-4CBA-9D52-08A109D2072A}" type="sibTrans" cxnId="{D5F1FF57-C340-4D8F-9CE5-A2DA09E90CFC}">
      <dgm:prSet/>
      <dgm:spPr/>
      <dgm:t>
        <a:bodyPr/>
        <a:lstStyle/>
        <a:p>
          <a:endParaRPr lang="en-GB"/>
        </a:p>
      </dgm:t>
    </dgm:pt>
    <dgm:pt modelId="{34956C23-A016-4A2E-AAD9-497B2D9C6825}">
      <dgm:prSet phldrT="[Text]"/>
      <dgm:spPr/>
      <dgm:t>
        <a:bodyPr/>
        <a:lstStyle/>
        <a:p>
          <a:r>
            <a:rPr lang="en-GB" dirty="0"/>
            <a:t>Reviewing care &amp; support plans</a:t>
          </a:r>
        </a:p>
      </dgm:t>
    </dgm:pt>
    <dgm:pt modelId="{06F7B560-3573-4D80-A184-11BCB031261C}" type="parTrans" cxnId="{2729FB05-E174-4E3A-9A1B-FA194E3FF8A8}">
      <dgm:prSet/>
      <dgm:spPr/>
      <dgm:t>
        <a:bodyPr/>
        <a:lstStyle/>
        <a:p>
          <a:endParaRPr lang="en-GB"/>
        </a:p>
      </dgm:t>
    </dgm:pt>
    <dgm:pt modelId="{69514868-A87B-4661-9CB6-4B774C2D27C2}" type="sibTrans" cxnId="{2729FB05-E174-4E3A-9A1B-FA194E3FF8A8}">
      <dgm:prSet/>
      <dgm:spPr/>
      <dgm:t>
        <a:bodyPr/>
        <a:lstStyle/>
        <a:p>
          <a:endParaRPr lang="en-GB"/>
        </a:p>
      </dgm:t>
    </dgm:pt>
    <dgm:pt modelId="{245D6F11-4113-4A8D-AB7F-FE1E5B48EFDF}">
      <dgm:prSet phldrT="[Text]"/>
      <dgm:spPr/>
      <dgm:t>
        <a:bodyPr/>
        <a:lstStyle/>
        <a:p>
          <a:r>
            <a:rPr lang="en-GB" dirty="0"/>
            <a:t>Safeguarding</a:t>
          </a:r>
        </a:p>
      </dgm:t>
    </dgm:pt>
    <dgm:pt modelId="{02F5FFB9-59D7-4862-872D-FE3C87C1C15C}" type="parTrans" cxnId="{EFB20B61-10AA-438C-AC35-D8FD7A75C0FA}">
      <dgm:prSet/>
      <dgm:spPr/>
      <dgm:t>
        <a:bodyPr/>
        <a:lstStyle/>
        <a:p>
          <a:endParaRPr lang="en-GB"/>
        </a:p>
      </dgm:t>
    </dgm:pt>
    <dgm:pt modelId="{E2AA7D34-C458-4446-80E7-88AE1C37BCDB}" type="sibTrans" cxnId="{EFB20B61-10AA-438C-AC35-D8FD7A75C0FA}">
      <dgm:prSet/>
      <dgm:spPr/>
      <dgm:t>
        <a:bodyPr/>
        <a:lstStyle/>
        <a:p>
          <a:endParaRPr lang="en-GB"/>
        </a:p>
      </dgm:t>
    </dgm:pt>
    <dgm:pt modelId="{C07AF311-88DA-492F-B92F-03C8219540BE}">
      <dgm:prSet phldrT="[Text]"/>
      <dgm:spPr/>
      <dgm:t>
        <a:bodyPr/>
        <a:lstStyle/>
        <a:p>
          <a:r>
            <a:rPr lang="en-GB" dirty="0"/>
            <a:t>Flexibility in breaks provision</a:t>
          </a:r>
        </a:p>
      </dgm:t>
    </dgm:pt>
    <dgm:pt modelId="{4A657E00-5491-40B4-8582-C37233C3D9A3}" type="parTrans" cxnId="{65AF9A96-BCD7-49BD-B6BC-5A069293D06F}">
      <dgm:prSet/>
      <dgm:spPr/>
      <dgm:t>
        <a:bodyPr/>
        <a:lstStyle/>
        <a:p>
          <a:endParaRPr lang="en-GB"/>
        </a:p>
      </dgm:t>
    </dgm:pt>
    <dgm:pt modelId="{EF929066-1EC7-4635-8B03-4265FA073C9D}" type="sibTrans" cxnId="{65AF9A96-BCD7-49BD-B6BC-5A069293D06F}">
      <dgm:prSet/>
      <dgm:spPr/>
      <dgm:t>
        <a:bodyPr/>
        <a:lstStyle/>
        <a:p>
          <a:endParaRPr lang="en-GB"/>
        </a:p>
      </dgm:t>
    </dgm:pt>
    <dgm:pt modelId="{21C455B6-6EAE-46E8-8AA5-A63653A68FEA}">
      <dgm:prSet phldrT="[Text]"/>
      <dgm:spPr/>
      <dgm:t>
        <a:bodyPr/>
        <a:lstStyle/>
        <a:p>
          <a:r>
            <a:rPr lang="en-GB" dirty="0"/>
            <a:t>Use of personal budgets</a:t>
          </a:r>
        </a:p>
      </dgm:t>
    </dgm:pt>
    <dgm:pt modelId="{F9E94A50-9086-4E27-BC4B-FCDD28463631}" type="parTrans" cxnId="{8B26D906-9E0B-4818-818B-5D5A810BAA7D}">
      <dgm:prSet/>
      <dgm:spPr/>
      <dgm:t>
        <a:bodyPr/>
        <a:lstStyle/>
        <a:p>
          <a:endParaRPr lang="en-GB"/>
        </a:p>
      </dgm:t>
    </dgm:pt>
    <dgm:pt modelId="{2E82D1FE-A33E-416D-905E-5AB513373A6E}" type="sibTrans" cxnId="{8B26D906-9E0B-4818-818B-5D5A810BAA7D}">
      <dgm:prSet/>
      <dgm:spPr/>
      <dgm:t>
        <a:bodyPr/>
        <a:lstStyle/>
        <a:p>
          <a:endParaRPr lang="en-GB"/>
        </a:p>
      </dgm:t>
    </dgm:pt>
    <dgm:pt modelId="{E5F24324-2185-406C-AD00-9C50ADBF9D35}" type="pres">
      <dgm:prSet presAssocID="{EA33E3D1-A4A8-4B8A-8EC6-6924B1A52FB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92E784E1-E969-4453-A6E5-175D27A294E0}" type="pres">
      <dgm:prSet presAssocID="{EA33E3D1-A4A8-4B8A-8EC6-6924B1A52FB9}" presName="outerBox" presStyleCnt="0"/>
      <dgm:spPr/>
    </dgm:pt>
    <dgm:pt modelId="{585BC0CD-542A-4AB9-8B53-32D23E9DE336}" type="pres">
      <dgm:prSet presAssocID="{EA33E3D1-A4A8-4B8A-8EC6-6924B1A52FB9}" presName="outerBoxParent" presStyleLbl="node1" presStyleIdx="0" presStyleCnt="3" custLinFactNeighborX="-150"/>
      <dgm:spPr/>
    </dgm:pt>
    <dgm:pt modelId="{F25379AE-6235-4F0D-BAC7-C63A4E17B914}" type="pres">
      <dgm:prSet presAssocID="{EA33E3D1-A4A8-4B8A-8EC6-6924B1A52FB9}" presName="outerBoxChildren" presStyleCnt="0"/>
      <dgm:spPr/>
    </dgm:pt>
    <dgm:pt modelId="{0F258C1D-8054-4E25-89E1-7F68DF3A8E4F}" type="pres">
      <dgm:prSet presAssocID="{34956C23-A016-4A2E-AAD9-497B2D9C6825}" presName="oChild" presStyleLbl="fgAcc1" presStyleIdx="0" presStyleCnt="7">
        <dgm:presLayoutVars>
          <dgm:bulletEnabled val="1"/>
        </dgm:presLayoutVars>
      </dgm:prSet>
      <dgm:spPr/>
    </dgm:pt>
    <dgm:pt modelId="{7B6AE196-E32A-4BEE-AE4B-EA1ACC64909E}" type="pres">
      <dgm:prSet presAssocID="{69514868-A87B-4661-9CB6-4B774C2D27C2}" presName="outerSibTrans" presStyleCnt="0"/>
      <dgm:spPr/>
    </dgm:pt>
    <dgm:pt modelId="{4729F52E-B36E-4B55-B5A8-CB44E908B42A}" type="pres">
      <dgm:prSet presAssocID="{245D6F11-4113-4A8D-AB7F-FE1E5B48EFDF}" presName="oChild" presStyleLbl="fgAcc1" presStyleIdx="1" presStyleCnt="7">
        <dgm:presLayoutVars>
          <dgm:bulletEnabled val="1"/>
        </dgm:presLayoutVars>
      </dgm:prSet>
      <dgm:spPr/>
    </dgm:pt>
    <dgm:pt modelId="{0B667CA8-98BD-4B67-8792-DFE098FF655E}" type="pres">
      <dgm:prSet presAssocID="{E2AA7D34-C458-4446-80E7-88AE1C37BCDB}" presName="outerSibTrans" presStyleCnt="0"/>
      <dgm:spPr/>
    </dgm:pt>
    <dgm:pt modelId="{DDB53527-D868-4F79-8223-247710F32F5F}" type="pres">
      <dgm:prSet presAssocID="{C07AF311-88DA-492F-B92F-03C8219540BE}" presName="oChild" presStyleLbl="fgAcc1" presStyleIdx="2" presStyleCnt="7">
        <dgm:presLayoutVars>
          <dgm:bulletEnabled val="1"/>
        </dgm:presLayoutVars>
      </dgm:prSet>
      <dgm:spPr/>
    </dgm:pt>
    <dgm:pt modelId="{4F4E9522-C57B-4750-8B31-6DE94DC1D9FF}" type="pres">
      <dgm:prSet presAssocID="{EA33E3D1-A4A8-4B8A-8EC6-6924B1A52FB9}" presName="middleBox" presStyleCnt="0"/>
      <dgm:spPr/>
    </dgm:pt>
    <dgm:pt modelId="{A420EC5F-1B2E-447E-AD5D-F3780A8D8D4A}" type="pres">
      <dgm:prSet presAssocID="{EA33E3D1-A4A8-4B8A-8EC6-6924B1A52FB9}" presName="middleBoxParent" presStyleLbl="node1" presStyleIdx="1" presStyleCnt="3"/>
      <dgm:spPr/>
    </dgm:pt>
    <dgm:pt modelId="{FB2AB925-3AF3-4031-9804-F1D2D4AD1DA6}" type="pres">
      <dgm:prSet presAssocID="{EA33E3D1-A4A8-4B8A-8EC6-6924B1A52FB9}" presName="middleBoxChildren" presStyleCnt="0"/>
      <dgm:spPr/>
    </dgm:pt>
    <dgm:pt modelId="{59E24CA7-3DC6-4BE2-A09B-1DC7CFE463D6}" type="pres">
      <dgm:prSet presAssocID="{9CB10E0A-9E1D-42B3-ADBC-53A84FC6F4D3}" presName="mChild" presStyleLbl="fgAcc1" presStyleIdx="3" presStyleCnt="7">
        <dgm:presLayoutVars>
          <dgm:bulletEnabled val="1"/>
        </dgm:presLayoutVars>
      </dgm:prSet>
      <dgm:spPr/>
    </dgm:pt>
    <dgm:pt modelId="{5F1AD761-8652-4839-B8E6-D9B5771CAFFA}" type="pres">
      <dgm:prSet presAssocID="{03EDEB1C-BF3D-4780-AD60-C85EB0F8EE92}" presName="middleSibTrans" presStyleCnt="0"/>
      <dgm:spPr/>
    </dgm:pt>
    <dgm:pt modelId="{EBB9587C-7B16-44B0-933C-7F15CA78EE6E}" type="pres">
      <dgm:prSet presAssocID="{F20E70E2-A332-4873-A0B1-0FC446B197AE}" presName="mChild" presStyleLbl="fgAcc1" presStyleIdx="4" presStyleCnt="7">
        <dgm:presLayoutVars>
          <dgm:bulletEnabled val="1"/>
        </dgm:presLayoutVars>
      </dgm:prSet>
      <dgm:spPr/>
    </dgm:pt>
    <dgm:pt modelId="{4866DE1F-11B4-4393-95AB-F029EB830008}" type="pres">
      <dgm:prSet presAssocID="{AEE688E7-0289-4B5E-8AC9-0D8148DAC292}" presName="middleSibTrans" presStyleCnt="0"/>
      <dgm:spPr/>
    </dgm:pt>
    <dgm:pt modelId="{26F4E8A6-AED1-4293-B640-16739FFB3448}" type="pres">
      <dgm:prSet presAssocID="{21C455B6-6EAE-46E8-8AA5-A63653A68FEA}" presName="mChild" presStyleLbl="fgAcc1" presStyleIdx="5" presStyleCnt="7">
        <dgm:presLayoutVars>
          <dgm:bulletEnabled val="1"/>
        </dgm:presLayoutVars>
      </dgm:prSet>
      <dgm:spPr/>
    </dgm:pt>
    <dgm:pt modelId="{FB9E8A42-695B-44BD-AA5A-BB2B2F6B9396}" type="pres">
      <dgm:prSet presAssocID="{EA33E3D1-A4A8-4B8A-8EC6-6924B1A52FB9}" presName="centerBox" presStyleCnt="0"/>
      <dgm:spPr/>
    </dgm:pt>
    <dgm:pt modelId="{1BEE2370-74A9-4FE3-B4D9-98025A887952}" type="pres">
      <dgm:prSet presAssocID="{EA33E3D1-A4A8-4B8A-8EC6-6924B1A52FB9}" presName="centerBoxParent" presStyleLbl="node1" presStyleIdx="2" presStyleCnt="3"/>
      <dgm:spPr/>
    </dgm:pt>
    <dgm:pt modelId="{7289AF7E-5571-4BA3-AEBE-E9367612C4A5}" type="pres">
      <dgm:prSet presAssocID="{EA33E3D1-A4A8-4B8A-8EC6-6924B1A52FB9}" presName="centerBoxChildren" presStyleCnt="0"/>
      <dgm:spPr/>
    </dgm:pt>
    <dgm:pt modelId="{CE751A23-170E-4588-BA0C-5197FAE26ECB}" type="pres">
      <dgm:prSet presAssocID="{733459E0-B91B-4FF6-9D0D-EEBF2E85BA29}" presName="cChild" presStyleLbl="fgAcc1" presStyleIdx="6" presStyleCnt="7">
        <dgm:presLayoutVars>
          <dgm:bulletEnabled val="1"/>
        </dgm:presLayoutVars>
      </dgm:prSet>
      <dgm:spPr/>
    </dgm:pt>
  </dgm:ptLst>
  <dgm:cxnLst>
    <dgm:cxn modelId="{2729FB05-E174-4E3A-9A1B-FA194E3FF8A8}" srcId="{90C53EB3-189A-4206-84F2-6CDE1AE9B197}" destId="{34956C23-A016-4A2E-AAD9-497B2D9C6825}" srcOrd="0" destOrd="0" parTransId="{06F7B560-3573-4D80-A184-11BCB031261C}" sibTransId="{69514868-A87B-4661-9CB6-4B774C2D27C2}"/>
    <dgm:cxn modelId="{8B26D906-9E0B-4818-818B-5D5A810BAA7D}" srcId="{6166D9D8-DF84-4FCE-8F90-3F69D425D05C}" destId="{21C455B6-6EAE-46E8-8AA5-A63653A68FEA}" srcOrd="2" destOrd="0" parTransId="{F9E94A50-9086-4E27-BC4B-FCDD28463631}" sibTransId="{2E82D1FE-A33E-416D-905E-5AB513373A6E}"/>
    <dgm:cxn modelId="{AAC5D50F-E354-4DB9-922A-FEE146CE2BA5}" srcId="{6166D9D8-DF84-4FCE-8F90-3F69D425D05C}" destId="{F20E70E2-A332-4873-A0B1-0FC446B197AE}" srcOrd="1" destOrd="0" parTransId="{25FC18D1-4EED-4BCE-96BF-A5B5ACE60241}" sibTransId="{AEE688E7-0289-4B5E-8AC9-0D8148DAC292}"/>
    <dgm:cxn modelId="{B7699226-F51B-4447-981A-50C7FC981323}" type="presOf" srcId="{EA33E3D1-A4A8-4B8A-8EC6-6924B1A52FB9}" destId="{E5F24324-2185-406C-AD00-9C50ADBF9D35}" srcOrd="0" destOrd="0" presId="urn:microsoft.com/office/officeart/2005/8/layout/target2"/>
    <dgm:cxn modelId="{54FE7D29-8539-4DE1-8547-E04772486566}" type="presOf" srcId="{C07AF311-88DA-492F-B92F-03C8219540BE}" destId="{DDB53527-D868-4F79-8223-247710F32F5F}" srcOrd="0" destOrd="0" presId="urn:microsoft.com/office/officeart/2005/8/layout/target2"/>
    <dgm:cxn modelId="{EFB20B61-10AA-438C-AC35-D8FD7A75C0FA}" srcId="{90C53EB3-189A-4206-84F2-6CDE1AE9B197}" destId="{245D6F11-4113-4A8D-AB7F-FE1E5B48EFDF}" srcOrd="1" destOrd="0" parTransId="{02F5FFB9-59D7-4862-872D-FE3C87C1C15C}" sibTransId="{E2AA7D34-C458-4446-80E7-88AE1C37BCDB}"/>
    <dgm:cxn modelId="{A0B37C6D-CD3C-409E-A46C-E4D5CF9C18F0}" type="presOf" srcId="{F20E70E2-A332-4873-A0B1-0FC446B197AE}" destId="{EBB9587C-7B16-44B0-933C-7F15CA78EE6E}" srcOrd="0" destOrd="0" presId="urn:microsoft.com/office/officeart/2005/8/layout/target2"/>
    <dgm:cxn modelId="{7CD4D76F-D3F3-411D-97DF-C7BF30D472BC}" type="presOf" srcId="{92524E83-DF5F-4215-A136-6A4F518F42BC}" destId="{1BEE2370-74A9-4FE3-B4D9-98025A887952}" srcOrd="0" destOrd="0" presId="urn:microsoft.com/office/officeart/2005/8/layout/target2"/>
    <dgm:cxn modelId="{D5F1FF57-C340-4D8F-9CE5-A2DA09E90CFC}" srcId="{92524E83-DF5F-4215-A136-6A4F518F42BC}" destId="{733459E0-B91B-4FF6-9D0D-EEBF2E85BA29}" srcOrd="0" destOrd="0" parTransId="{DF51C8CB-68BC-4A40-8C57-42FA004DFC19}" sibTransId="{9A4FA73B-D426-4CBA-9D52-08A109D2072A}"/>
    <dgm:cxn modelId="{D0371884-5F8A-442A-8AEB-051002C25177}" srcId="{EA33E3D1-A4A8-4B8A-8EC6-6924B1A52FB9}" destId="{90C53EB3-189A-4206-84F2-6CDE1AE9B197}" srcOrd="0" destOrd="0" parTransId="{722DF970-A805-41C3-A985-826D655F3E3B}" sibTransId="{40DAED46-BA0A-4589-9098-AAEF5E836202}"/>
    <dgm:cxn modelId="{72790986-0448-4835-8302-D803AD8348CA}" type="presOf" srcId="{245D6F11-4113-4A8D-AB7F-FE1E5B48EFDF}" destId="{4729F52E-B36E-4B55-B5A8-CB44E908B42A}" srcOrd="0" destOrd="0" presId="urn:microsoft.com/office/officeart/2005/8/layout/target2"/>
    <dgm:cxn modelId="{EFC7D886-DB28-4890-875E-327B3A3FF6D7}" type="presOf" srcId="{733459E0-B91B-4FF6-9D0D-EEBF2E85BA29}" destId="{CE751A23-170E-4588-BA0C-5197FAE26ECB}" srcOrd="0" destOrd="0" presId="urn:microsoft.com/office/officeart/2005/8/layout/target2"/>
    <dgm:cxn modelId="{CA188387-F06A-487E-8AB1-4176A6A92F96}" type="presOf" srcId="{34956C23-A016-4A2E-AAD9-497B2D9C6825}" destId="{0F258C1D-8054-4E25-89E1-7F68DF3A8E4F}" srcOrd="0" destOrd="0" presId="urn:microsoft.com/office/officeart/2005/8/layout/target2"/>
    <dgm:cxn modelId="{65AF9A96-BCD7-49BD-B6BC-5A069293D06F}" srcId="{90C53EB3-189A-4206-84F2-6CDE1AE9B197}" destId="{C07AF311-88DA-492F-B92F-03C8219540BE}" srcOrd="2" destOrd="0" parTransId="{4A657E00-5491-40B4-8582-C37233C3D9A3}" sibTransId="{EF929066-1EC7-4635-8B03-4265FA073C9D}"/>
    <dgm:cxn modelId="{CE8AF0A4-E2E4-4F2B-B4B9-EA0A3B3FEEBF}" type="presOf" srcId="{9CB10E0A-9E1D-42B3-ADBC-53A84FC6F4D3}" destId="{59E24CA7-3DC6-4BE2-A09B-1DC7CFE463D6}" srcOrd="0" destOrd="0" presId="urn:microsoft.com/office/officeart/2005/8/layout/target2"/>
    <dgm:cxn modelId="{D75BCCAD-3D3E-4004-8504-F16880841254}" type="presOf" srcId="{90C53EB3-189A-4206-84F2-6CDE1AE9B197}" destId="{585BC0CD-542A-4AB9-8B53-32D23E9DE336}" srcOrd="0" destOrd="0" presId="urn:microsoft.com/office/officeart/2005/8/layout/target2"/>
    <dgm:cxn modelId="{EC1C5ACA-BDF9-4716-949D-A169C66931CE}" type="presOf" srcId="{21C455B6-6EAE-46E8-8AA5-A63653A68FEA}" destId="{26F4E8A6-AED1-4293-B640-16739FFB3448}" srcOrd="0" destOrd="0" presId="urn:microsoft.com/office/officeart/2005/8/layout/target2"/>
    <dgm:cxn modelId="{1515CBCF-EE3C-4277-921A-008336E1BD7F}" type="presOf" srcId="{6166D9D8-DF84-4FCE-8F90-3F69D425D05C}" destId="{A420EC5F-1B2E-447E-AD5D-F3780A8D8D4A}" srcOrd="0" destOrd="0" presId="urn:microsoft.com/office/officeart/2005/8/layout/target2"/>
    <dgm:cxn modelId="{2209D3D8-3113-499A-BD8E-C4427AD79DF0}" srcId="{EA33E3D1-A4A8-4B8A-8EC6-6924B1A52FB9}" destId="{6166D9D8-DF84-4FCE-8F90-3F69D425D05C}" srcOrd="1" destOrd="0" parTransId="{9BC7DF86-085F-46E9-B63A-CCE68E5901E2}" sibTransId="{D0A68757-EF0D-4B2C-A5A7-9E95D6F11BE5}"/>
    <dgm:cxn modelId="{ABD79CDE-8518-46B6-BC2A-0A987424099D}" srcId="{6166D9D8-DF84-4FCE-8F90-3F69D425D05C}" destId="{9CB10E0A-9E1D-42B3-ADBC-53A84FC6F4D3}" srcOrd="0" destOrd="0" parTransId="{9F761AAB-3F10-4405-8326-B4D622747160}" sibTransId="{03EDEB1C-BF3D-4780-AD60-C85EB0F8EE92}"/>
    <dgm:cxn modelId="{A7A2C3EE-81D0-4C1C-B90A-43E50D2913FC}" srcId="{EA33E3D1-A4A8-4B8A-8EC6-6924B1A52FB9}" destId="{92524E83-DF5F-4215-A136-6A4F518F42BC}" srcOrd="2" destOrd="0" parTransId="{B483A31F-2E75-4BB9-B5A0-124BE3B5F1F2}" sibTransId="{80957B5F-1632-4D90-91F1-CBD0F63C1498}"/>
    <dgm:cxn modelId="{A8EB835C-B60F-4979-AEE5-CCBC0E87F14F}" type="presParOf" srcId="{E5F24324-2185-406C-AD00-9C50ADBF9D35}" destId="{92E784E1-E969-4453-A6E5-175D27A294E0}" srcOrd="0" destOrd="0" presId="urn:microsoft.com/office/officeart/2005/8/layout/target2"/>
    <dgm:cxn modelId="{7B9C7246-F772-40D7-878E-3CEBF67AE618}" type="presParOf" srcId="{92E784E1-E969-4453-A6E5-175D27A294E0}" destId="{585BC0CD-542A-4AB9-8B53-32D23E9DE336}" srcOrd="0" destOrd="0" presId="urn:microsoft.com/office/officeart/2005/8/layout/target2"/>
    <dgm:cxn modelId="{31980E64-6D4B-4E87-A635-E460D5A67039}" type="presParOf" srcId="{92E784E1-E969-4453-A6E5-175D27A294E0}" destId="{F25379AE-6235-4F0D-BAC7-C63A4E17B914}" srcOrd="1" destOrd="0" presId="urn:microsoft.com/office/officeart/2005/8/layout/target2"/>
    <dgm:cxn modelId="{37D87C27-DC9C-43CC-A38B-7158A45DC12D}" type="presParOf" srcId="{F25379AE-6235-4F0D-BAC7-C63A4E17B914}" destId="{0F258C1D-8054-4E25-89E1-7F68DF3A8E4F}" srcOrd="0" destOrd="0" presId="urn:microsoft.com/office/officeart/2005/8/layout/target2"/>
    <dgm:cxn modelId="{4B721824-4225-46F9-88D5-59E5A3B5C904}" type="presParOf" srcId="{F25379AE-6235-4F0D-BAC7-C63A4E17B914}" destId="{7B6AE196-E32A-4BEE-AE4B-EA1ACC64909E}" srcOrd="1" destOrd="0" presId="urn:microsoft.com/office/officeart/2005/8/layout/target2"/>
    <dgm:cxn modelId="{5F752EFA-B99A-43D2-9FF0-47E0302171E1}" type="presParOf" srcId="{F25379AE-6235-4F0D-BAC7-C63A4E17B914}" destId="{4729F52E-B36E-4B55-B5A8-CB44E908B42A}" srcOrd="2" destOrd="0" presId="urn:microsoft.com/office/officeart/2005/8/layout/target2"/>
    <dgm:cxn modelId="{7F1F80FE-E97F-481B-9A40-05A14C867B7B}" type="presParOf" srcId="{F25379AE-6235-4F0D-BAC7-C63A4E17B914}" destId="{0B667CA8-98BD-4B67-8792-DFE098FF655E}" srcOrd="3" destOrd="0" presId="urn:microsoft.com/office/officeart/2005/8/layout/target2"/>
    <dgm:cxn modelId="{E5A86D1C-6437-4CEA-B637-6819E839DF30}" type="presParOf" srcId="{F25379AE-6235-4F0D-BAC7-C63A4E17B914}" destId="{DDB53527-D868-4F79-8223-247710F32F5F}" srcOrd="4" destOrd="0" presId="urn:microsoft.com/office/officeart/2005/8/layout/target2"/>
    <dgm:cxn modelId="{2FA93CC9-CCB1-4160-B3BF-9E9FA5F34B19}" type="presParOf" srcId="{E5F24324-2185-406C-AD00-9C50ADBF9D35}" destId="{4F4E9522-C57B-4750-8B31-6DE94DC1D9FF}" srcOrd="1" destOrd="0" presId="urn:microsoft.com/office/officeart/2005/8/layout/target2"/>
    <dgm:cxn modelId="{EE67B2D2-4634-47C1-8D97-E18F7E00F948}" type="presParOf" srcId="{4F4E9522-C57B-4750-8B31-6DE94DC1D9FF}" destId="{A420EC5F-1B2E-447E-AD5D-F3780A8D8D4A}" srcOrd="0" destOrd="0" presId="urn:microsoft.com/office/officeart/2005/8/layout/target2"/>
    <dgm:cxn modelId="{FE08FBA6-4BE7-4359-B766-566A779B057F}" type="presParOf" srcId="{4F4E9522-C57B-4750-8B31-6DE94DC1D9FF}" destId="{FB2AB925-3AF3-4031-9804-F1D2D4AD1DA6}" srcOrd="1" destOrd="0" presId="urn:microsoft.com/office/officeart/2005/8/layout/target2"/>
    <dgm:cxn modelId="{91575472-398D-476F-85A7-22A9B5E685BA}" type="presParOf" srcId="{FB2AB925-3AF3-4031-9804-F1D2D4AD1DA6}" destId="{59E24CA7-3DC6-4BE2-A09B-1DC7CFE463D6}" srcOrd="0" destOrd="0" presId="urn:microsoft.com/office/officeart/2005/8/layout/target2"/>
    <dgm:cxn modelId="{968B2E02-622A-469B-B618-29C084964721}" type="presParOf" srcId="{FB2AB925-3AF3-4031-9804-F1D2D4AD1DA6}" destId="{5F1AD761-8652-4839-B8E6-D9B5771CAFFA}" srcOrd="1" destOrd="0" presId="urn:microsoft.com/office/officeart/2005/8/layout/target2"/>
    <dgm:cxn modelId="{99AAC7FB-02F0-4C1C-9841-10E10A0B3C23}" type="presParOf" srcId="{FB2AB925-3AF3-4031-9804-F1D2D4AD1DA6}" destId="{EBB9587C-7B16-44B0-933C-7F15CA78EE6E}" srcOrd="2" destOrd="0" presId="urn:microsoft.com/office/officeart/2005/8/layout/target2"/>
    <dgm:cxn modelId="{9857D48E-CE33-426F-A9EE-F7E5000ACD35}" type="presParOf" srcId="{FB2AB925-3AF3-4031-9804-F1D2D4AD1DA6}" destId="{4866DE1F-11B4-4393-95AB-F029EB830008}" srcOrd="3" destOrd="0" presId="urn:microsoft.com/office/officeart/2005/8/layout/target2"/>
    <dgm:cxn modelId="{3D0BC22E-A4F8-40B8-927C-3F1C8F132EB4}" type="presParOf" srcId="{FB2AB925-3AF3-4031-9804-F1D2D4AD1DA6}" destId="{26F4E8A6-AED1-4293-B640-16739FFB3448}" srcOrd="4" destOrd="0" presId="urn:microsoft.com/office/officeart/2005/8/layout/target2"/>
    <dgm:cxn modelId="{4BF19482-80FD-425A-B6AB-DACF3D53836E}" type="presParOf" srcId="{E5F24324-2185-406C-AD00-9C50ADBF9D35}" destId="{FB9E8A42-695B-44BD-AA5A-BB2B2F6B9396}" srcOrd="2" destOrd="0" presId="urn:microsoft.com/office/officeart/2005/8/layout/target2"/>
    <dgm:cxn modelId="{41821D9D-7798-40B3-8840-CF2B683267BF}" type="presParOf" srcId="{FB9E8A42-695B-44BD-AA5A-BB2B2F6B9396}" destId="{1BEE2370-74A9-4FE3-B4D9-98025A887952}" srcOrd="0" destOrd="0" presId="urn:microsoft.com/office/officeart/2005/8/layout/target2"/>
    <dgm:cxn modelId="{E8B64DA2-2A58-416E-AE07-AFC3B24F5DAA}" type="presParOf" srcId="{FB9E8A42-695B-44BD-AA5A-BB2B2F6B9396}" destId="{7289AF7E-5571-4BA3-AEBE-E9367612C4A5}" srcOrd="1" destOrd="0" presId="urn:microsoft.com/office/officeart/2005/8/layout/target2"/>
    <dgm:cxn modelId="{31C3303C-CF75-4602-8F1E-61568044B3EB}" type="presParOf" srcId="{7289AF7E-5571-4BA3-AEBE-E9367612C4A5}" destId="{CE751A23-170E-4588-BA0C-5197FAE26ECB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33E3D1-A4A8-4B8A-8EC6-6924B1A52FB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C53EB3-189A-4206-84F2-6CDE1AE9B197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/>
            <a:t>Doing Well</a:t>
          </a:r>
        </a:p>
      </dgm:t>
    </dgm:pt>
    <dgm:pt modelId="{722DF970-A805-41C3-A985-826D655F3E3B}" type="parTrans" cxnId="{D0371884-5F8A-442A-8AEB-051002C25177}">
      <dgm:prSet/>
      <dgm:spPr/>
      <dgm:t>
        <a:bodyPr/>
        <a:lstStyle/>
        <a:p>
          <a:endParaRPr lang="en-GB"/>
        </a:p>
      </dgm:t>
    </dgm:pt>
    <dgm:pt modelId="{40DAED46-BA0A-4589-9098-AAEF5E836202}" type="sibTrans" cxnId="{D0371884-5F8A-442A-8AEB-051002C25177}">
      <dgm:prSet/>
      <dgm:spPr/>
      <dgm:t>
        <a:bodyPr/>
        <a:lstStyle/>
        <a:p>
          <a:endParaRPr lang="en-GB"/>
        </a:p>
      </dgm:t>
    </dgm:pt>
    <dgm:pt modelId="{6166D9D8-DF84-4FCE-8F90-3F69D425D05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Doing OK</a:t>
          </a:r>
        </a:p>
      </dgm:t>
    </dgm:pt>
    <dgm:pt modelId="{9BC7DF86-085F-46E9-B63A-CCE68E5901E2}" type="parTrans" cxnId="{2209D3D8-3113-499A-BD8E-C4427AD79DF0}">
      <dgm:prSet/>
      <dgm:spPr/>
      <dgm:t>
        <a:bodyPr/>
        <a:lstStyle/>
        <a:p>
          <a:endParaRPr lang="en-GB"/>
        </a:p>
      </dgm:t>
    </dgm:pt>
    <dgm:pt modelId="{D0A68757-EF0D-4B2C-A5A7-9E95D6F11BE5}" type="sibTrans" cxnId="{2209D3D8-3113-499A-BD8E-C4427AD79DF0}">
      <dgm:prSet/>
      <dgm:spPr/>
      <dgm:t>
        <a:bodyPr/>
        <a:lstStyle/>
        <a:p>
          <a:endParaRPr lang="en-GB"/>
        </a:p>
      </dgm:t>
    </dgm:pt>
    <dgm:pt modelId="{9CB10E0A-9E1D-42B3-ADBC-53A84FC6F4D3}">
      <dgm:prSet phldrT="[Text]"/>
      <dgm:spPr/>
      <dgm:t>
        <a:bodyPr/>
        <a:lstStyle/>
        <a:p>
          <a:r>
            <a:rPr lang="en-GB" dirty="0"/>
            <a:t>NHS help with identification</a:t>
          </a:r>
        </a:p>
      </dgm:t>
    </dgm:pt>
    <dgm:pt modelId="{9F761AAB-3F10-4405-8326-B4D622747160}" type="parTrans" cxnId="{ABD79CDE-8518-46B6-BC2A-0A987424099D}">
      <dgm:prSet/>
      <dgm:spPr/>
      <dgm:t>
        <a:bodyPr/>
        <a:lstStyle/>
        <a:p>
          <a:endParaRPr lang="en-GB"/>
        </a:p>
      </dgm:t>
    </dgm:pt>
    <dgm:pt modelId="{03EDEB1C-BF3D-4780-AD60-C85EB0F8EE92}" type="sibTrans" cxnId="{ABD79CDE-8518-46B6-BC2A-0A987424099D}">
      <dgm:prSet/>
      <dgm:spPr/>
      <dgm:t>
        <a:bodyPr/>
        <a:lstStyle/>
        <a:p>
          <a:endParaRPr lang="en-GB"/>
        </a:p>
      </dgm:t>
    </dgm:pt>
    <dgm:pt modelId="{F20E70E2-A332-4873-A0B1-0FC446B197AE}">
      <dgm:prSet phldrT="[Text]"/>
      <dgm:spPr/>
      <dgm:t>
        <a:bodyPr/>
        <a:lstStyle/>
        <a:p>
          <a:r>
            <a:rPr lang="en-GB" dirty="0"/>
            <a:t>Carers Leads</a:t>
          </a:r>
        </a:p>
      </dgm:t>
    </dgm:pt>
    <dgm:pt modelId="{25FC18D1-4EED-4BCE-96BF-A5B5ACE60241}" type="parTrans" cxnId="{AAC5D50F-E354-4DB9-922A-FEE146CE2BA5}">
      <dgm:prSet/>
      <dgm:spPr/>
      <dgm:t>
        <a:bodyPr/>
        <a:lstStyle/>
        <a:p>
          <a:endParaRPr lang="en-GB"/>
        </a:p>
      </dgm:t>
    </dgm:pt>
    <dgm:pt modelId="{AEE688E7-0289-4B5E-8AC9-0D8148DAC292}" type="sibTrans" cxnId="{AAC5D50F-E354-4DB9-922A-FEE146CE2BA5}">
      <dgm:prSet/>
      <dgm:spPr/>
      <dgm:t>
        <a:bodyPr/>
        <a:lstStyle/>
        <a:p>
          <a:endParaRPr lang="en-GB"/>
        </a:p>
      </dgm:t>
    </dgm:pt>
    <dgm:pt modelId="{92524E83-DF5F-4215-A136-6A4F518F42BC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Doing Less Well</a:t>
          </a:r>
        </a:p>
      </dgm:t>
    </dgm:pt>
    <dgm:pt modelId="{B483A31F-2E75-4BB9-B5A0-124BE3B5F1F2}" type="parTrans" cxnId="{A7A2C3EE-81D0-4C1C-B90A-43E50D2913FC}">
      <dgm:prSet/>
      <dgm:spPr/>
      <dgm:t>
        <a:bodyPr/>
        <a:lstStyle/>
        <a:p>
          <a:endParaRPr lang="en-GB"/>
        </a:p>
      </dgm:t>
    </dgm:pt>
    <dgm:pt modelId="{80957B5F-1632-4D90-91F1-CBD0F63C1498}" type="sibTrans" cxnId="{A7A2C3EE-81D0-4C1C-B90A-43E50D2913FC}">
      <dgm:prSet/>
      <dgm:spPr/>
      <dgm:t>
        <a:bodyPr/>
        <a:lstStyle/>
        <a:p>
          <a:endParaRPr lang="en-GB"/>
        </a:p>
      </dgm:t>
    </dgm:pt>
    <dgm:pt modelId="{733459E0-B91B-4FF6-9D0D-EEBF2E85BA29}">
      <dgm:prSet phldrT="[Text]"/>
      <dgm:spPr/>
      <dgm:t>
        <a:bodyPr/>
        <a:lstStyle/>
        <a:p>
          <a:r>
            <a:rPr lang="en-GB" dirty="0"/>
            <a:t>Data Sharing and MOUs with NHS</a:t>
          </a:r>
        </a:p>
      </dgm:t>
    </dgm:pt>
    <dgm:pt modelId="{DF51C8CB-68BC-4A40-8C57-42FA004DFC19}" type="parTrans" cxnId="{D5F1FF57-C340-4D8F-9CE5-A2DA09E90CFC}">
      <dgm:prSet/>
      <dgm:spPr/>
      <dgm:t>
        <a:bodyPr/>
        <a:lstStyle/>
        <a:p>
          <a:endParaRPr lang="en-GB"/>
        </a:p>
      </dgm:t>
    </dgm:pt>
    <dgm:pt modelId="{9A4FA73B-D426-4CBA-9D52-08A109D2072A}" type="sibTrans" cxnId="{D5F1FF57-C340-4D8F-9CE5-A2DA09E90CFC}">
      <dgm:prSet/>
      <dgm:spPr/>
      <dgm:t>
        <a:bodyPr/>
        <a:lstStyle/>
        <a:p>
          <a:endParaRPr lang="en-GB"/>
        </a:p>
      </dgm:t>
    </dgm:pt>
    <dgm:pt modelId="{95BC42AF-58A3-4F72-9EFA-347E48F57DF3}">
      <dgm:prSet phldrT="[Text]"/>
      <dgm:spPr/>
      <dgm:t>
        <a:bodyPr/>
        <a:lstStyle/>
        <a:p>
          <a:r>
            <a:rPr lang="en-GB" dirty="0"/>
            <a:t>Employers’ support for working carers</a:t>
          </a:r>
        </a:p>
      </dgm:t>
    </dgm:pt>
    <dgm:pt modelId="{7F5053FA-CE20-4521-9EE2-275299E8AAA9}" type="parTrans" cxnId="{513DC608-4C84-47CC-89ED-824CCAD4B164}">
      <dgm:prSet/>
      <dgm:spPr/>
      <dgm:t>
        <a:bodyPr/>
        <a:lstStyle/>
        <a:p>
          <a:endParaRPr lang="en-GB"/>
        </a:p>
      </dgm:t>
    </dgm:pt>
    <dgm:pt modelId="{59D4B661-E08F-425E-806B-2BED0522FEAC}" type="sibTrans" cxnId="{513DC608-4C84-47CC-89ED-824CCAD4B164}">
      <dgm:prSet/>
      <dgm:spPr/>
      <dgm:t>
        <a:bodyPr/>
        <a:lstStyle/>
        <a:p>
          <a:endParaRPr lang="en-GB"/>
        </a:p>
      </dgm:t>
    </dgm:pt>
    <dgm:pt modelId="{34956C23-A016-4A2E-AAD9-497B2D9C6825}">
      <dgm:prSet phldrT="[Text]"/>
      <dgm:spPr/>
      <dgm:t>
        <a:bodyPr/>
        <a:lstStyle/>
        <a:p>
          <a:r>
            <a:rPr lang="en-GB" dirty="0"/>
            <a:t>Carers consulted over key decisions </a:t>
          </a:r>
        </a:p>
      </dgm:t>
    </dgm:pt>
    <dgm:pt modelId="{06F7B560-3573-4D80-A184-11BCB031261C}" type="parTrans" cxnId="{2729FB05-E174-4E3A-9A1B-FA194E3FF8A8}">
      <dgm:prSet/>
      <dgm:spPr/>
      <dgm:t>
        <a:bodyPr/>
        <a:lstStyle/>
        <a:p>
          <a:endParaRPr lang="en-GB"/>
        </a:p>
      </dgm:t>
    </dgm:pt>
    <dgm:pt modelId="{69514868-A87B-4661-9CB6-4B774C2D27C2}" type="sibTrans" cxnId="{2729FB05-E174-4E3A-9A1B-FA194E3FF8A8}">
      <dgm:prSet/>
      <dgm:spPr/>
      <dgm:t>
        <a:bodyPr/>
        <a:lstStyle/>
        <a:p>
          <a:endParaRPr lang="en-GB"/>
        </a:p>
      </dgm:t>
    </dgm:pt>
    <dgm:pt modelId="{245D6F11-4113-4A8D-AB7F-FE1E5B48EFDF}">
      <dgm:prSet phldrT="[Text]"/>
      <dgm:spPr/>
      <dgm:t>
        <a:bodyPr/>
        <a:lstStyle/>
        <a:p>
          <a:r>
            <a:rPr lang="en-GB" dirty="0"/>
            <a:t>Carers interests reflected in Better Care Fund plans, HWB plans</a:t>
          </a:r>
        </a:p>
      </dgm:t>
    </dgm:pt>
    <dgm:pt modelId="{E2AA7D34-C458-4446-80E7-88AE1C37BCDB}" type="sibTrans" cxnId="{EFB20B61-10AA-438C-AC35-D8FD7A75C0FA}">
      <dgm:prSet/>
      <dgm:spPr/>
      <dgm:t>
        <a:bodyPr/>
        <a:lstStyle/>
        <a:p>
          <a:endParaRPr lang="en-GB"/>
        </a:p>
      </dgm:t>
    </dgm:pt>
    <dgm:pt modelId="{02F5FFB9-59D7-4862-872D-FE3C87C1C15C}" type="parTrans" cxnId="{EFB20B61-10AA-438C-AC35-D8FD7A75C0FA}">
      <dgm:prSet/>
      <dgm:spPr/>
      <dgm:t>
        <a:bodyPr/>
        <a:lstStyle/>
        <a:p>
          <a:endParaRPr lang="en-GB"/>
        </a:p>
      </dgm:t>
    </dgm:pt>
    <dgm:pt modelId="{6DFCD264-17BE-49FE-8E21-9FFC3F4D0A60}">
      <dgm:prSet phldrT="[Text]"/>
      <dgm:spPr/>
      <dgm:t>
        <a:bodyPr/>
        <a:lstStyle/>
        <a:p>
          <a:r>
            <a:rPr lang="en-GB" dirty="0"/>
            <a:t>Links with schools</a:t>
          </a:r>
        </a:p>
      </dgm:t>
    </dgm:pt>
    <dgm:pt modelId="{99454D4A-2FAC-4B0C-8D01-09065BFA78ED}" type="parTrans" cxnId="{FD9938BA-3AE6-429E-9155-A1962A97E338}">
      <dgm:prSet/>
      <dgm:spPr/>
      <dgm:t>
        <a:bodyPr/>
        <a:lstStyle/>
        <a:p>
          <a:endParaRPr lang="en-GB"/>
        </a:p>
      </dgm:t>
    </dgm:pt>
    <dgm:pt modelId="{525332DF-12D1-4290-9D78-F4E4A90AF700}" type="sibTrans" cxnId="{FD9938BA-3AE6-429E-9155-A1962A97E338}">
      <dgm:prSet/>
      <dgm:spPr/>
      <dgm:t>
        <a:bodyPr/>
        <a:lstStyle/>
        <a:p>
          <a:endParaRPr lang="en-GB"/>
        </a:p>
      </dgm:t>
    </dgm:pt>
    <dgm:pt modelId="{85A84C8F-7191-4AD0-B7C9-1D801708598A}">
      <dgm:prSet phldrT="[Text]"/>
      <dgm:spPr/>
      <dgm:t>
        <a:bodyPr/>
        <a:lstStyle/>
        <a:p>
          <a:r>
            <a:rPr lang="en-GB" dirty="0"/>
            <a:t>Shared agreements – young carer transitions</a:t>
          </a:r>
        </a:p>
      </dgm:t>
    </dgm:pt>
    <dgm:pt modelId="{E935BE0B-1239-47BC-8445-A1654A831D8F}" type="parTrans" cxnId="{A5430352-A4F8-4A56-8CC3-78ADA29DE346}">
      <dgm:prSet/>
      <dgm:spPr/>
      <dgm:t>
        <a:bodyPr/>
        <a:lstStyle/>
        <a:p>
          <a:endParaRPr lang="en-GB"/>
        </a:p>
      </dgm:t>
    </dgm:pt>
    <dgm:pt modelId="{33EBAB71-73B1-4BEB-9D47-0C76CC1E6195}" type="sibTrans" cxnId="{A5430352-A4F8-4A56-8CC3-78ADA29DE346}">
      <dgm:prSet/>
      <dgm:spPr/>
      <dgm:t>
        <a:bodyPr/>
        <a:lstStyle/>
        <a:p>
          <a:endParaRPr lang="en-GB"/>
        </a:p>
      </dgm:t>
    </dgm:pt>
    <dgm:pt modelId="{E5F24324-2185-406C-AD00-9C50ADBF9D35}" type="pres">
      <dgm:prSet presAssocID="{EA33E3D1-A4A8-4B8A-8EC6-6924B1A52FB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92E784E1-E969-4453-A6E5-175D27A294E0}" type="pres">
      <dgm:prSet presAssocID="{EA33E3D1-A4A8-4B8A-8EC6-6924B1A52FB9}" presName="outerBox" presStyleCnt="0"/>
      <dgm:spPr/>
    </dgm:pt>
    <dgm:pt modelId="{585BC0CD-542A-4AB9-8B53-32D23E9DE336}" type="pres">
      <dgm:prSet presAssocID="{EA33E3D1-A4A8-4B8A-8EC6-6924B1A52FB9}" presName="outerBoxParent" presStyleLbl="node1" presStyleIdx="0" presStyleCnt="3" custLinFactNeighborX="-150"/>
      <dgm:spPr/>
    </dgm:pt>
    <dgm:pt modelId="{F25379AE-6235-4F0D-BAC7-C63A4E17B914}" type="pres">
      <dgm:prSet presAssocID="{EA33E3D1-A4A8-4B8A-8EC6-6924B1A52FB9}" presName="outerBoxChildren" presStyleCnt="0"/>
      <dgm:spPr/>
    </dgm:pt>
    <dgm:pt modelId="{0F258C1D-8054-4E25-89E1-7F68DF3A8E4F}" type="pres">
      <dgm:prSet presAssocID="{34956C23-A016-4A2E-AAD9-497B2D9C6825}" presName="oChild" presStyleLbl="fgAcc1" presStyleIdx="0" presStyleCnt="8">
        <dgm:presLayoutVars>
          <dgm:bulletEnabled val="1"/>
        </dgm:presLayoutVars>
      </dgm:prSet>
      <dgm:spPr/>
    </dgm:pt>
    <dgm:pt modelId="{7B6AE196-E32A-4BEE-AE4B-EA1ACC64909E}" type="pres">
      <dgm:prSet presAssocID="{69514868-A87B-4661-9CB6-4B774C2D27C2}" presName="outerSibTrans" presStyleCnt="0"/>
      <dgm:spPr/>
    </dgm:pt>
    <dgm:pt modelId="{4729F52E-B36E-4B55-B5A8-CB44E908B42A}" type="pres">
      <dgm:prSet presAssocID="{245D6F11-4113-4A8D-AB7F-FE1E5B48EFDF}" presName="oChild" presStyleLbl="fgAcc1" presStyleIdx="1" presStyleCnt="8">
        <dgm:presLayoutVars>
          <dgm:bulletEnabled val="1"/>
        </dgm:presLayoutVars>
      </dgm:prSet>
      <dgm:spPr/>
    </dgm:pt>
    <dgm:pt modelId="{4F4E9522-C57B-4750-8B31-6DE94DC1D9FF}" type="pres">
      <dgm:prSet presAssocID="{EA33E3D1-A4A8-4B8A-8EC6-6924B1A52FB9}" presName="middleBox" presStyleCnt="0"/>
      <dgm:spPr/>
    </dgm:pt>
    <dgm:pt modelId="{A420EC5F-1B2E-447E-AD5D-F3780A8D8D4A}" type="pres">
      <dgm:prSet presAssocID="{EA33E3D1-A4A8-4B8A-8EC6-6924B1A52FB9}" presName="middleBoxParent" presStyleLbl="node1" presStyleIdx="1" presStyleCnt="3"/>
      <dgm:spPr/>
    </dgm:pt>
    <dgm:pt modelId="{FB2AB925-3AF3-4031-9804-F1D2D4AD1DA6}" type="pres">
      <dgm:prSet presAssocID="{EA33E3D1-A4A8-4B8A-8EC6-6924B1A52FB9}" presName="middleBoxChildren" presStyleCnt="0"/>
      <dgm:spPr/>
    </dgm:pt>
    <dgm:pt modelId="{59E24CA7-3DC6-4BE2-A09B-1DC7CFE463D6}" type="pres">
      <dgm:prSet presAssocID="{9CB10E0A-9E1D-42B3-ADBC-53A84FC6F4D3}" presName="mChild" presStyleLbl="fgAcc1" presStyleIdx="2" presStyleCnt="8">
        <dgm:presLayoutVars>
          <dgm:bulletEnabled val="1"/>
        </dgm:presLayoutVars>
      </dgm:prSet>
      <dgm:spPr/>
    </dgm:pt>
    <dgm:pt modelId="{5F1AD761-8652-4839-B8E6-D9B5771CAFFA}" type="pres">
      <dgm:prSet presAssocID="{03EDEB1C-BF3D-4780-AD60-C85EB0F8EE92}" presName="middleSibTrans" presStyleCnt="0"/>
      <dgm:spPr/>
    </dgm:pt>
    <dgm:pt modelId="{EBB9587C-7B16-44B0-933C-7F15CA78EE6E}" type="pres">
      <dgm:prSet presAssocID="{F20E70E2-A332-4873-A0B1-0FC446B197AE}" presName="mChild" presStyleLbl="fgAcc1" presStyleIdx="3" presStyleCnt="8">
        <dgm:presLayoutVars>
          <dgm:bulletEnabled val="1"/>
        </dgm:presLayoutVars>
      </dgm:prSet>
      <dgm:spPr/>
    </dgm:pt>
    <dgm:pt modelId="{333EA999-62AE-4E69-9D36-85506E04B2A8}" type="pres">
      <dgm:prSet presAssocID="{AEE688E7-0289-4B5E-8AC9-0D8148DAC292}" presName="middleSibTrans" presStyleCnt="0"/>
      <dgm:spPr/>
    </dgm:pt>
    <dgm:pt modelId="{0A0056CB-A49B-4AC7-8E68-DA9297532197}" type="pres">
      <dgm:prSet presAssocID="{6DFCD264-17BE-49FE-8E21-9FFC3F4D0A60}" presName="mChild" presStyleLbl="fgAcc1" presStyleIdx="4" presStyleCnt="8">
        <dgm:presLayoutVars>
          <dgm:bulletEnabled val="1"/>
        </dgm:presLayoutVars>
      </dgm:prSet>
      <dgm:spPr/>
    </dgm:pt>
    <dgm:pt modelId="{FB9E8A42-695B-44BD-AA5A-BB2B2F6B9396}" type="pres">
      <dgm:prSet presAssocID="{EA33E3D1-A4A8-4B8A-8EC6-6924B1A52FB9}" presName="centerBox" presStyleCnt="0"/>
      <dgm:spPr/>
    </dgm:pt>
    <dgm:pt modelId="{1BEE2370-74A9-4FE3-B4D9-98025A887952}" type="pres">
      <dgm:prSet presAssocID="{EA33E3D1-A4A8-4B8A-8EC6-6924B1A52FB9}" presName="centerBoxParent" presStyleLbl="node1" presStyleIdx="2" presStyleCnt="3"/>
      <dgm:spPr/>
    </dgm:pt>
    <dgm:pt modelId="{7289AF7E-5571-4BA3-AEBE-E9367612C4A5}" type="pres">
      <dgm:prSet presAssocID="{EA33E3D1-A4A8-4B8A-8EC6-6924B1A52FB9}" presName="centerBoxChildren" presStyleCnt="0"/>
      <dgm:spPr/>
    </dgm:pt>
    <dgm:pt modelId="{CE751A23-170E-4588-BA0C-5197FAE26ECB}" type="pres">
      <dgm:prSet presAssocID="{733459E0-B91B-4FF6-9D0D-EEBF2E85BA29}" presName="cChild" presStyleLbl="fgAcc1" presStyleIdx="5" presStyleCnt="8">
        <dgm:presLayoutVars>
          <dgm:bulletEnabled val="1"/>
        </dgm:presLayoutVars>
      </dgm:prSet>
      <dgm:spPr/>
    </dgm:pt>
    <dgm:pt modelId="{792BBAC3-6C4E-4E93-AB87-7835309D8399}" type="pres">
      <dgm:prSet presAssocID="{9A4FA73B-D426-4CBA-9D52-08A109D2072A}" presName="centerSibTrans" presStyleCnt="0"/>
      <dgm:spPr/>
    </dgm:pt>
    <dgm:pt modelId="{4537102A-EA02-48B8-BDFD-53BA709B40AA}" type="pres">
      <dgm:prSet presAssocID="{95BC42AF-58A3-4F72-9EFA-347E48F57DF3}" presName="cChild" presStyleLbl="fgAcc1" presStyleIdx="6" presStyleCnt="8">
        <dgm:presLayoutVars>
          <dgm:bulletEnabled val="1"/>
        </dgm:presLayoutVars>
      </dgm:prSet>
      <dgm:spPr/>
    </dgm:pt>
    <dgm:pt modelId="{15DEAA09-4B21-4A2F-864F-3AB2AD18F64E}" type="pres">
      <dgm:prSet presAssocID="{59D4B661-E08F-425E-806B-2BED0522FEAC}" presName="centerSibTrans" presStyleCnt="0"/>
      <dgm:spPr/>
    </dgm:pt>
    <dgm:pt modelId="{652D2047-BDCD-4344-A1F9-9B8D6CD6EA98}" type="pres">
      <dgm:prSet presAssocID="{85A84C8F-7191-4AD0-B7C9-1D801708598A}" presName="cChild" presStyleLbl="fgAcc1" presStyleIdx="7" presStyleCnt="8">
        <dgm:presLayoutVars>
          <dgm:bulletEnabled val="1"/>
        </dgm:presLayoutVars>
      </dgm:prSet>
      <dgm:spPr/>
    </dgm:pt>
  </dgm:ptLst>
  <dgm:cxnLst>
    <dgm:cxn modelId="{2729FB05-E174-4E3A-9A1B-FA194E3FF8A8}" srcId="{90C53EB3-189A-4206-84F2-6CDE1AE9B197}" destId="{34956C23-A016-4A2E-AAD9-497B2D9C6825}" srcOrd="0" destOrd="0" parTransId="{06F7B560-3573-4D80-A184-11BCB031261C}" sibTransId="{69514868-A87B-4661-9CB6-4B774C2D27C2}"/>
    <dgm:cxn modelId="{513DC608-4C84-47CC-89ED-824CCAD4B164}" srcId="{92524E83-DF5F-4215-A136-6A4F518F42BC}" destId="{95BC42AF-58A3-4F72-9EFA-347E48F57DF3}" srcOrd="1" destOrd="0" parTransId="{7F5053FA-CE20-4521-9EE2-275299E8AAA9}" sibTransId="{59D4B661-E08F-425E-806B-2BED0522FEAC}"/>
    <dgm:cxn modelId="{AAC5D50F-E354-4DB9-922A-FEE146CE2BA5}" srcId="{6166D9D8-DF84-4FCE-8F90-3F69D425D05C}" destId="{F20E70E2-A332-4873-A0B1-0FC446B197AE}" srcOrd="1" destOrd="0" parTransId="{25FC18D1-4EED-4BCE-96BF-A5B5ACE60241}" sibTransId="{AEE688E7-0289-4B5E-8AC9-0D8148DAC292}"/>
    <dgm:cxn modelId="{F9246213-7A15-49EE-ACB9-9625935CA83F}" type="presOf" srcId="{85A84C8F-7191-4AD0-B7C9-1D801708598A}" destId="{652D2047-BDCD-4344-A1F9-9B8D6CD6EA98}" srcOrd="0" destOrd="0" presId="urn:microsoft.com/office/officeart/2005/8/layout/target2"/>
    <dgm:cxn modelId="{B7699226-F51B-4447-981A-50C7FC981323}" type="presOf" srcId="{EA33E3D1-A4A8-4B8A-8EC6-6924B1A52FB9}" destId="{E5F24324-2185-406C-AD00-9C50ADBF9D35}" srcOrd="0" destOrd="0" presId="urn:microsoft.com/office/officeart/2005/8/layout/target2"/>
    <dgm:cxn modelId="{70FDAA3E-07C2-4421-B615-2778444547EC}" type="presOf" srcId="{95BC42AF-58A3-4F72-9EFA-347E48F57DF3}" destId="{4537102A-EA02-48B8-BDFD-53BA709B40AA}" srcOrd="0" destOrd="0" presId="urn:microsoft.com/office/officeart/2005/8/layout/target2"/>
    <dgm:cxn modelId="{EFB20B61-10AA-438C-AC35-D8FD7A75C0FA}" srcId="{90C53EB3-189A-4206-84F2-6CDE1AE9B197}" destId="{245D6F11-4113-4A8D-AB7F-FE1E5B48EFDF}" srcOrd="1" destOrd="0" parTransId="{02F5FFB9-59D7-4862-872D-FE3C87C1C15C}" sibTransId="{E2AA7D34-C458-4446-80E7-88AE1C37BCDB}"/>
    <dgm:cxn modelId="{A0B37C6D-CD3C-409E-A46C-E4D5CF9C18F0}" type="presOf" srcId="{F20E70E2-A332-4873-A0B1-0FC446B197AE}" destId="{EBB9587C-7B16-44B0-933C-7F15CA78EE6E}" srcOrd="0" destOrd="0" presId="urn:microsoft.com/office/officeart/2005/8/layout/target2"/>
    <dgm:cxn modelId="{7CD4D76F-D3F3-411D-97DF-C7BF30D472BC}" type="presOf" srcId="{92524E83-DF5F-4215-A136-6A4F518F42BC}" destId="{1BEE2370-74A9-4FE3-B4D9-98025A887952}" srcOrd="0" destOrd="0" presId="urn:microsoft.com/office/officeart/2005/8/layout/target2"/>
    <dgm:cxn modelId="{A5430352-A4F8-4A56-8CC3-78ADA29DE346}" srcId="{92524E83-DF5F-4215-A136-6A4F518F42BC}" destId="{85A84C8F-7191-4AD0-B7C9-1D801708598A}" srcOrd="2" destOrd="0" parTransId="{E935BE0B-1239-47BC-8445-A1654A831D8F}" sibTransId="{33EBAB71-73B1-4BEB-9D47-0C76CC1E6195}"/>
    <dgm:cxn modelId="{B380BB76-D0D3-4F57-B297-818CBB7AF3DD}" type="presOf" srcId="{6DFCD264-17BE-49FE-8E21-9FFC3F4D0A60}" destId="{0A0056CB-A49B-4AC7-8E68-DA9297532197}" srcOrd="0" destOrd="0" presId="urn:microsoft.com/office/officeart/2005/8/layout/target2"/>
    <dgm:cxn modelId="{D5F1FF57-C340-4D8F-9CE5-A2DA09E90CFC}" srcId="{92524E83-DF5F-4215-A136-6A4F518F42BC}" destId="{733459E0-B91B-4FF6-9D0D-EEBF2E85BA29}" srcOrd="0" destOrd="0" parTransId="{DF51C8CB-68BC-4A40-8C57-42FA004DFC19}" sibTransId="{9A4FA73B-D426-4CBA-9D52-08A109D2072A}"/>
    <dgm:cxn modelId="{D0371884-5F8A-442A-8AEB-051002C25177}" srcId="{EA33E3D1-A4A8-4B8A-8EC6-6924B1A52FB9}" destId="{90C53EB3-189A-4206-84F2-6CDE1AE9B197}" srcOrd="0" destOrd="0" parTransId="{722DF970-A805-41C3-A985-826D655F3E3B}" sibTransId="{40DAED46-BA0A-4589-9098-AAEF5E836202}"/>
    <dgm:cxn modelId="{72790986-0448-4835-8302-D803AD8348CA}" type="presOf" srcId="{245D6F11-4113-4A8D-AB7F-FE1E5B48EFDF}" destId="{4729F52E-B36E-4B55-B5A8-CB44E908B42A}" srcOrd="0" destOrd="0" presId="urn:microsoft.com/office/officeart/2005/8/layout/target2"/>
    <dgm:cxn modelId="{EFC7D886-DB28-4890-875E-327B3A3FF6D7}" type="presOf" srcId="{733459E0-B91B-4FF6-9D0D-EEBF2E85BA29}" destId="{CE751A23-170E-4588-BA0C-5197FAE26ECB}" srcOrd="0" destOrd="0" presId="urn:microsoft.com/office/officeart/2005/8/layout/target2"/>
    <dgm:cxn modelId="{CA188387-F06A-487E-8AB1-4176A6A92F96}" type="presOf" srcId="{34956C23-A016-4A2E-AAD9-497B2D9C6825}" destId="{0F258C1D-8054-4E25-89E1-7F68DF3A8E4F}" srcOrd="0" destOrd="0" presId="urn:microsoft.com/office/officeart/2005/8/layout/target2"/>
    <dgm:cxn modelId="{CE8AF0A4-E2E4-4F2B-B4B9-EA0A3B3FEEBF}" type="presOf" srcId="{9CB10E0A-9E1D-42B3-ADBC-53A84FC6F4D3}" destId="{59E24CA7-3DC6-4BE2-A09B-1DC7CFE463D6}" srcOrd="0" destOrd="0" presId="urn:microsoft.com/office/officeart/2005/8/layout/target2"/>
    <dgm:cxn modelId="{D75BCCAD-3D3E-4004-8504-F16880841254}" type="presOf" srcId="{90C53EB3-189A-4206-84F2-6CDE1AE9B197}" destId="{585BC0CD-542A-4AB9-8B53-32D23E9DE336}" srcOrd="0" destOrd="0" presId="urn:microsoft.com/office/officeart/2005/8/layout/target2"/>
    <dgm:cxn modelId="{FD9938BA-3AE6-429E-9155-A1962A97E338}" srcId="{6166D9D8-DF84-4FCE-8F90-3F69D425D05C}" destId="{6DFCD264-17BE-49FE-8E21-9FFC3F4D0A60}" srcOrd="2" destOrd="0" parTransId="{99454D4A-2FAC-4B0C-8D01-09065BFA78ED}" sibTransId="{525332DF-12D1-4290-9D78-F4E4A90AF700}"/>
    <dgm:cxn modelId="{1515CBCF-EE3C-4277-921A-008336E1BD7F}" type="presOf" srcId="{6166D9D8-DF84-4FCE-8F90-3F69D425D05C}" destId="{A420EC5F-1B2E-447E-AD5D-F3780A8D8D4A}" srcOrd="0" destOrd="0" presId="urn:microsoft.com/office/officeart/2005/8/layout/target2"/>
    <dgm:cxn modelId="{2209D3D8-3113-499A-BD8E-C4427AD79DF0}" srcId="{EA33E3D1-A4A8-4B8A-8EC6-6924B1A52FB9}" destId="{6166D9D8-DF84-4FCE-8F90-3F69D425D05C}" srcOrd="1" destOrd="0" parTransId="{9BC7DF86-085F-46E9-B63A-CCE68E5901E2}" sibTransId="{D0A68757-EF0D-4B2C-A5A7-9E95D6F11BE5}"/>
    <dgm:cxn modelId="{ABD79CDE-8518-46B6-BC2A-0A987424099D}" srcId="{6166D9D8-DF84-4FCE-8F90-3F69D425D05C}" destId="{9CB10E0A-9E1D-42B3-ADBC-53A84FC6F4D3}" srcOrd="0" destOrd="0" parTransId="{9F761AAB-3F10-4405-8326-B4D622747160}" sibTransId="{03EDEB1C-BF3D-4780-AD60-C85EB0F8EE92}"/>
    <dgm:cxn modelId="{A7A2C3EE-81D0-4C1C-B90A-43E50D2913FC}" srcId="{EA33E3D1-A4A8-4B8A-8EC6-6924B1A52FB9}" destId="{92524E83-DF5F-4215-A136-6A4F518F42BC}" srcOrd="2" destOrd="0" parTransId="{B483A31F-2E75-4BB9-B5A0-124BE3B5F1F2}" sibTransId="{80957B5F-1632-4D90-91F1-CBD0F63C1498}"/>
    <dgm:cxn modelId="{A8EB835C-B60F-4979-AEE5-CCBC0E87F14F}" type="presParOf" srcId="{E5F24324-2185-406C-AD00-9C50ADBF9D35}" destId="{92E784E1-E969-4453-A6E5-175D27A294E0}" srcOrd="0" destOrd="0" presId="urn:microsoft.com/office/officeart/2005/8/layout/target2"/>
    <dgm:cxn modelId="{7B9C7246-F772-40D7-878E-3CEBF67AE618}" type="presParOf" srcId="{92E784E1-E969-4453-A6E5-175D27A294E0}" destId="{585BC0CD-542A-4AB9-8B53-32D23E9DE336}" srcOrd="0" destOrd="0" presId="urn:microsoft.com/office/officeart/2005/8/layout/target2"/>
    <dgm:cxn modelId="{31980E64-6D4B-4E87-A635-E460D5A67039}" type="presParOf" srcId="{92E784E1-E969-4453-A6E5-175D27A294E0}" destId="{F25379AE-6235-4F0D-BAC7-C63A4E17B914}" srcOrd="1" destOrd="0" presId="urn:microsoft.com/office/officeart/2005/8/layout/target2"/>
    <dgm:cxn modelId="{37D87C27-DC9C-43CC-A38B-7158A45DC12D}" type="presParOf" srcId="{F25379AE-6235-4F0D-BAC7-C63A4E17B914}" destId="{0F258C1D-8054-4E25-89E1-7F68DF3A8E4F}" srcOrd="0" destOrd="0" presId="urn:microsoft.com/office/officeart/2005/8/layout/target2"/>
    <dgm:cxn modelId="{4B721824-4225-46F9-88D5-59E5A3B5C904}" type="presParOf" srcId="{F25379AE-6235-4F0D-BAC7-C63A4E17B914}" destId="{7B6AE196-E32A-4BEE-AE4B-EA1ACC64909E}" srcOrd="1" destOrd="0" presId="urn:microsoft.com/office/officeart/2005/8/layout/target2"/>
    <dgm:cxn modelId="{5F752EFA-B99A-43D2-9FF0-47E0302171E1}" type="presParOf" srcId="{F25379AE-6235-4F0D-BAC7-C63A4E17B914}" destId="{4729F52E-B36E-4B55-B5A8-CB44E908B42A}" srcOrd="2" destOrd="0" presId="urn:microsoft.com/office/officeart/2005/8/layout/target2"/>
    <dgm:cxn modelId="{2FA93CC9-CCB1-4160-B3BF-9E9FA5F34B19}" type="presParOf" srcId="{E5F24324-2185-406C-AD00-9C50ADBF9D35}" destId="{4F4E9522-C57B-4750-8B31-6DE94DC1D9FF}" srcOrd="1" destOrd="0" presId="urn:microsoft.com/office/officeart/2005/8/layout/target2"/>
    <dgm:cxn modelId="{EE67B2D2-4634-47C1-8D97-E18F7E00F948}" type="presParOf" srcId="{4F4E9522-C57B-4750-8B31-6DE94DC1D9FF}" destId="{A420EC5F-1B2E-447E-AD5D-F3780A8D8D4A}" srcOrd="0" destOrd="0" presId="urn:microsoft.com/office/officeart/2005/8/layout/target2"/>
    <dgm:cxn modelId="{FE08FBA6-4BE7-4359-B766-566A779B057F}" type="presParOf" srcId="{4F4E9522-C57B-4750-8B31-6DE94DC1D9FF}" destId="{FB2AB925-3AF3-4031-9804-F1D2D4AD1DA6}" srcOrd="1" destOrd="0" presId="urn:microsoft.com/office/officeart/2005/8/layout/target2"/>
    <dgm:cxn modelId="{91575472-398D-476F-85A7-22A9B5E685BA}" type="presParOf" srcId="{FB2AB925-3AF3-4031-9804-F1D2D4AD1DA6}" destId="{59E24CA7-3DC6-4BE2-A09B-1DC7CFE463D6}" srcOrd="0" destOrd="0" presId="urn:microsoft.com/office/officeart/2005/8/layout/target2"/>
    <dgm:cxn modelId="{968B2E02-622A-469B-B618-29C084964721}" type="presParOf" srcId="{FB2AB925-3AF3-4031-9804-F1D2D4AD1DA6}" destId="{5F1AD761-8652-4839-B8E6-D9B5771CAFFA}" srcOrd="1" destOrd="0" presId="urn:microsoft.com/office/officeart/2005/8/layout/target2"/>
    <dgm:cxn modelId="{99AAC7FB-02F0-4C1C-9841-10E10A0B3C23}" type="presParOf" srcId="{FB2AB925-3AF3-4031-9804-F1D2D4AD1DA6}" destId="{EBB9587C-7B16-44B0-933C-7F15CA78EE6E}" srcOrd="2" destOrd="0" presId="urn:microsoft.com/office/officeart/2005/8/layout/target2"/>
    <dgm:cxn modelId="{7546983A-B6D5-4D8F-82DF-FCE4B3695F5E}" type="presParOf" srcId="{FB2AB925-3AF3-4031-9804-F1D2D4AD1DA6}" destId="{333EA999-62AE-4E69-9D36-85506E04B2A8}" srcOrd="3" destOrd="0" presId="urn:microsoft.com/office/officeart/2005/8/layout/target2"/>
    <dgm:cxn modelId="{142AB045-9059-444F-B5DB-DA0E11B003B5}" type="presParOf" srcId="{FB2AB925-3AF3-4031-9804-F1D2D4AD1DA6}" destId="{0A0056CB-A49B-4AC7-8E68-DA9297532197}" srcOrd="4" destOrd="0" presId="urn:microsoft.com/office/officeart/2005/8/layout/target2"/>
    <dgm:cxn modelId="{4BF19482-80FD-425A-B6AB-DACF3D53836E}" type="presParOf" srcId="{E5F24324-2185-406C-AD00-9C50ADBF9D35}" destId="{FB9E8A42-695B-44BD-AA5A-BB2B2F6B9396}" srcOrd="2" destOrd="0" presId="urn:microsoft.com/office/officeart/2005/8/layout/target2"/>
    <dgm:cxn modelId="{41821D9D-7798-40B3-8840-CF2B683267BF}" type="presParOf" srcId="{FB9E8A42-695B-44BD-AA5A-BB2B2F6B9396}" destId="{1BEE2370-74A9-4FE3-B4D9-98025A887952}" srcOrd="0" destOrd="0" presId="urn:microsoft.com/office/officeart/2005/8/layout/target2"/>
    <dgm:cxn modelId="{E8B64DA2-2A58-416E-AE07-AFC3B24F5DAA}" type="presParOf" srcId="{FB9E8A42-695B-44BD-AA5A-BB2B2F6B9396}" destId="{7289AF7E-5571-4BA3-AEBE-E9367612C4A5}" srcOrd="1" destOrd="0" presId="urn:microsoft.com/office/officeart/2005/8/layout/target2"/>
    <dgm:cxn modelId="{31C3303C-CF75-4602-8F1E-61568044B3EB}" type="presParOf" srcId="{7289AF7E-5571-4BA3-AEBE-E9367612C4A5}" destId="{CE751A23-170E-4588-BA0C-5197FAE26ECB}" srcOrd="0" destOrd="0" presId="urn:microsoft.com/office/officeart/2005/8/layout/target2"/>
    <dgm:cxn modelId="{1A705EC7-315E-4EB9-913C-166B3F6F7B08}" type="presParOf" srcId="{7289AF7E-5571-4BA3-AEBE-E9367612C4A5}" destId="{792BBAC3-6C4E-4E93-AB87-7835309D8399}" srcOrd="1" destOrd="0" presId="urn:microsoft.com/office/officeart/2005/8/layout/target2"/>
    <dgm:cxn modelId="{D16C7894-A4F8-4AD1-BA48-FEE5C5590F79}" type="presParOf" srcId="{7289AF7E-5571-4BA3-AEBE-E9367612C4A5}" destId="{4537102A-EA02-48B8-BDFD-53BA709B40AA}" srcOrd="2" destOrd="0" presId="urn:microsoft.com/office/officeart/2005/8/layout/target2"/>
    <dgm:cxn modelId="{B65FD5C6-2735-4D3C-A9D0-A6387F65E3B2}" type="presParOf" srcId="{7289AF7E-5571-4BA3-AEBE-E9367612C4A5}" destId="{15DEAA09-4B21-4A2F-864F-3AB2AD18F64E}" srcOrd="3" destOrd="0" presId="urn:microsoft.com/office/officeart/2005/8/layout/target2"/>
    <dgm:cxn modelId="{332CCEAD-2F30-47A6-9570-9501B585B73D}" type="presParOf" srcId="{7289AF7E-5571-4BA3-AEBE-E9367612C4A5}" destId="{652D2047-BDCD-4344-A1F9-9B8D6CD6EA98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E66FF2-C3B8-46FC-A93F-1C7B822038C8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E9E8D84-A137-4473-B33A-C4A0CEDF53D6}">
      <dgm:prSet phldrT="[Text]"/>
      <dgm:spPr/>
      <dgm:t>
        <a:bodyPr/>
        <a:lstStyle/>
        <a:p>
          <a:r>
            <a:rPr lang="en-GB" b="1" dirty="0"/>
            <a:t>Collaborate</a:t>
          </a:r>
        </a:p>
        <a:p>
          <a:r>
            <a:rPr lang="en-GB" dirty="0"/>
            <a:t>Common Challenges</a:t>
          </a:r>
        </a:p>
      </dgm:t>
    </dgm:pt>
    <dgm:pt modelId="{8C27F031-7276-4299-8BE8-8E126BF1F98E}" type="parTrans" cxnId="{34839402-DF4C-4E0B-AB82-DC322B90192C}">
      <dgm:prSet/>
      <dgm:spPr/>
      <dgm:t>
        <a:bodyPr/>
        <a:lstStyle/>
        <a:p>
          <a:endParaRPr lang="en-GB"/>
        </a:p>
      </dgm:t>
    </dgm:pt>
    <dgm:pt modelId="{CF9C2D53-A30D-4A99-BE71-31475954AC1F}" type="sibTrans" cxnId="{34839402-DF4C-4E0B-AB82-DC322B90192C}">
      <dgm:prSet/>
      <dgm:spPr/>
      <dgm:t>
        <a:bodyPr/>
        <a:lstStyle/>
        <a:p>
          <a:endParaRPr lang="en-GB"/>
        </a:p>
      </dgm:t>
    </dgm:pt>
    <dgm:pt modelId="{41DB0C73-C6B5-46F4-B143-D90CEFBB36F2}">
      <dgm:prSet phldrT="[Text]" custT="1"/>
      <dgm:spPr/>
      <dgm:t>
        <a:bodyPr/>
        <a:lstStyle/>
        <a:p>
          <a:r>
            <a:rPr lang="en-GB" sz="1500" b="1" dirty="0"/>
            <a:t>Share</a:t>
          </a:r>
          <a:r>
            <a:rPr lang="en-GB" sz="1500" dirty="0"/>
            <a:t> </a:t>
          </a:r>
        </a:p>
        <a:p>
          <a:r>
            <a:rPr lang="en-GB" sz="1300" dirty="0"/>
            <a:t>Case studies, good practice</a:t>
          </a:r>
        </a:p>
      </dgm:t>
    </dgm:pt>
    <dgm:pt modelId="{96283C75-0CF2-43D1-A730-07D81FA5893C}" type="parTrans" cxnId="{1D8DD46C-0C2B-4E7D-A0D7-4940DF9D3C0D}">
      <dgm:prSet/>
      <dgm:spPr/>
      <dgm:t>
        <a:bodyPr/>
        <a:lstStyle/>
        <a:p>
          <a:endParaRPr lang="en-GB"/>
        </a:p>
      </dgm:t>
    </dgm:pt>
    <dgm:pt modelId="{9A269013-07BB-450A-9A07-C6129B42C912}" type="sibTrans" cxnId="{1D8DD46C-0C2B-4E7D-A0D7-4940DF9D3C0D}">
      <dgm:prSet/>
      <dgm:spPr/>
      <dgm:t>
        <a:bodyPr/>
        <a:lstStyle/>
        <a:p>
          <a:endParaRPr lang="en-GB"/>
        </a:p>
      </dgm:t>
    </dgm:pt>
    <dgm:pt modelId="{1EE00247-3930-46CD-852E-667285AD1CF3}">
      <dgm:prSet phldrT="[Text]" custT="1"/>
      <dgm:spPr/>
      <dgm:t>
        <a:bodyPr/>
        <a:lstStyle/>
        <a:p>
          <a:r>
            <a:rPr lang="en-GB" sz="1600" b="1" dirty="0"/>
            <a:t>Improving the Offer for Carers</a:t>
          </a:r>
        </a:p>
      </dgm:t>
    </dgm:pt>
    <dgm:pt modelId="{9A235FF3-9BCA-42FA-855D-BC6134A61417}" type="parTrans" cxnId="{C4E97A44-B0FE-4349-8B51-4DD1E8B57F3F}">
      <dgm:prSet/>
      <dgm:spPr/>
      <dgm:t>
        <a:bodyPr/>
        <a:lstStyle/>
        <a:p>
          <a:endParaRPr lang="en-GB"/>
        </a:p>
      </dgm:t>
    </dgm:pt>
    <dgm:pt modelId="{CDA62C7C-A414-48CD-A3E5-F86F2DD79C93}" type="sibTrans" cxnId="{C4E97A44-B0FE-4349-8B51-4DD1E8B57F3F}">
      <dgm:prSet/>
      <dgm:spPr/>
      <dgm:t>
        <a:bodyPr/>
        <a:lstStyle/>
        <a:p>
          <a:endParaRPr lang="en-GB"/>
        </a:p>
      </dgm:t>
    </dgm:pt>
    <dgm:pt modelId="{335F482F-029D-4E90-8115-C74CF588B60A}">
      <dgm:prSet phldrT="[Text]"/>
      <dgm:spPr/>
      <dgm:t>
        <a:bodyPr/>
        <a:lstStyle/>
        <a:p>
          <a:r>
            <a:rPr lang="en-GB" b="1" dirty="0"/>
            <a:t>Influence</a:t>
          </a:r>
        </a:p>
        <a:p>
          <a:r>
            <a:rPr lang="en-GB" dirty="0"/>
            <a:t>Data, evidence</a:t>
          </a:r>
        </a:p>
      </dgm:t>
    </dgm:pt>
    <dgm:pt modelId="{92CA1E9F-7609-455F-86FD-6241C17E99C0}" type="parTrans" cxnId="{C14A2CEF-049E-49CF-9C04-BD3A233EDFE5}">
      <dgm:prSet/>
      <dgm:spPr/>
      <dgm:t>
        <a:bodyPr/>
        <a:lstStyle/>
        <a:p>
          <a:endParaRPr lang="en-GB"/>
        </a:p>
      </dgm:t>
    </dgm:pt>
    <dgm:pt modelId="{9555DEF3-DE51-45D9-B7C2-C054F0D14DED}" type="sibTrans" cxnId="{C14A2CEF-049E-49CF-9C04-BD3A233EDFE5}">
      <dgm:prSet/>
      <dgm:spPr/>
      <dgm:t>
        <a:bodyPr/>
        <a:lstStyle/>
        <a:p>
          <a:endParaRPr lang="en-GB"/>
        </a:p>
      </dgm:t>
    </dgm:pt>
    <dgm:pt modelId="{ED68AF8D-4AC2-4EE3-A6E5-3BAC465517F4}" type="pres">
      <dgm:prSet presAssocID="{78E66FF2-C3B8-46FC-A93F-1C7B822038C8}" presName="compositeShape" presStyleCnt="0">
        <dgm:presLayoutVars>
          <dgm:chMax val="9"/>
          <dgm:dir/>
          <dgm:resizeHandles val="exact"/>
        </dgm:presLayoutVars>
      </dgm:prSet>
      <dgm:spPr/>
    </dgm:pt>
    <dgm:pt modelId="{5F787B4B-2288-4328-ABBB-D7A2B4D0C6C7}" type="pres">
      <dgm:prSet presAssocID="{78E66FF2-C3B8-46FC-A93F-1C7B822038C8}" presName="triangle1" presStyleLbl="node1" presStyleIdx="0" presStyleCnt="4">
        <dgm:presLayoutVars>
          <dgm:bulletEnabled val="1"/>
        </dgm:presLayoutVars>
      </dgm:prSet>
      <dgm:spPr/>
    </dgm:pt>
    <dgm:pt modelId="{BD55173E-C8C6-4608-8042-9853B8CDD123}" type="pres">
      <dgm:prSet presAssocID="{78E66FF2-C3B8-46FC-A93F-1C7B822038C8}" presName="triangle2" presStyleLbl="node1" presStyleIdx="1" presStyleCnt="4">
        <dgm:presLayoutVars>
          <dgm:bulletEnabled val="1"/>
        </dgm:presLayoutVars>
      </dgm:prSet>
      <dgm:spPr/>
    </dgm:pt>
    <dgm:pt modelId="{9CF4CC0B-1937-4137-9D30-08861BC79A21}" type="pres">
      <dgm:prSet presAssocID="{78E66FF2-C3B8-46FC-A93F-1C7B822038C8}" presName="triangle3" presStyleLbl="node1" presStyleIdx="2" presStyleCnt="4">
        <dgm:presLayoutVars>
          <dgm:bulletEnabled val="1"/>
        </dgm:presLayoutVars>
      </dgm:prSet>
      <dgm:spPr/>
    </dgm:pt>
    <dgm:pt modelId="{513E047A-DD3A-4C0D-8DAB-F1D83A61FF6B}" type="pres">
      <dgm:prSet presAssocID="{78E66FF2-C3B8-46FC-A93F-1C7B822038C8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34839402-DF4C-4E0B-AB82-DC322B90192C}" srcId="{78E66FF2-C3B8-46FC-A93F-1C7B822038C8}" destId="{CE9E8D84-A137-4473-B33A-C4A0CEDF53D6}" srcOrd="0" destOrd="0" parTransId="{8C27F031-7276-4299-8BE8-8E126BF1F98E}" sibTransId="{CF9C2D53-A30D-4A99-BE71-31475954AC1F}"/>
    <dgm:cxn modelId="{645CA02B-DAE9-42E0-8104-263E8B6923F6}" type="presOf" srcId="{335F482F-029D-4E90-8115-C74CF588B60A}" destId="{513E047A-DD3A-4C0D-8DAB-F1D83A61FF6B}" srcOrd="0" destOrd="0" presId="urn:microsoft.com/office/officeart/2005/8/layout/pyramid4"/>
    <dgm:cxn modelId="{C4E97A44-B0FE-4349-8B51-4DD1E8B57F3F}" srcId="{78E66FF2-C3B8-46FC-A93F-1C7B822038C8}" destId="{1EE00247-3930-46CD-852E-667285AD1CF3}" srcOrd="2" destOrd="0" parTransId="{9A235FF3-9BCA-42FA-855D-BC6134A61417}" sibTransId="{CDA62C7C-A414-48CD-A3E5-F86F2DD79C93}"/>
    <dgm:cxn modelId="{1D8DD46C-0C2B-4E7D-A0D7-4940DF9D3C0D}" srcId="{78E66FF2-C3B8-46FC-A93F-1C7B822038C8}" destId="{41DB0C73-C6B5-46F4-B143-D90CEFBB36F2}" srcOrd="1" destOrd="0" parTransId="{96283C75-0CF2-43D1-A730-07D81FA5893C}" sibTransId="{9A269013-07BB-450A-9A07-C6129B42C912}"/>
    <dgm:cxn modelId="{925EDF4D-BC73-4C13-A207-991A1171BE54}" type="presOf" srcId="{78E66FF2-C3B8-46FC-A93F-1C7B822038C8}" destId="{ED68AF8D-4AC2-4EE3-A6E5-3BAC465517F4}" srcOrd="0" destOrd="0" presId="urn:microsoft.com/office/officeart/2005/8/layout/pyramid4"/>
    <dgm:cxn modelId="{BC41435A-3C50-4753-A895-D012D8EC3787}" type="presOf" srcId="{CE9E8D84-A137-4473-B33A-C4A0CEDF53D6}" destId="{5F787B4B-2288-4328-ABBB-D7A2B4D0C6C7}" srcOrd="0" destOrd="0" presId="urn:microsoft.com/office/officeart/2005/8/layout/pyramid4"/>
    <dgm:cxn modelId="{62EAEEB0-761E-429E-8469-03CAA40A45D3}" type="presOf" srcId="{1EE00247-3930-46CD-852E-667285AD1CF3}" destId="{9CF4CC0B-1937-4137-9D30-08861BC79A21}" srcOrd="0" destOrd="0" presId="urn:microsoft.com/office/officeart/2005/8/layout/pyramid4"/>
    <dgm:cxn modelId="{A0675CD4-DF60-4A73-89FA-74C915484AE5}" type="presOf" srcId="{41DB0C73-C6B5-46F4-B143-D90CEFBB36F2}" destId="{BD55173E-C8C6-4608-8042-9853B8CDD123}" srcOrd="0" destOrd="0" presId="urn:microsoft.com/office/officeart/2005/8/layout/pyramid4"/>
    <dgm:cxn modelId="{C14A2CEF-049E-49CF-9C04-BD3A233EDFE5}" srcId="{78E66FF2-C3B8-46FC-A93F-1C7B822038C8}" destId="{335F482F-029D-4E90-8115-C74CF588B60A}" srcOrd="3" destOrd="0" parTransId="{92CA1E9F-7609-455F-86FD-6241C17E99C0}" sibTransId="{9555DEF3-DE51-45D9-B7C2-C054F0D14DED}"/>
    <dgm:cxn modelId="{517F460C-F6BA-40ED-A515-2FB14B186CB7}" type="presParOf" srcId="{ED68AF8D-4AC2-4EE3-A6E5-3BAC465517F4}" destId="{5F787B4B-2288-4328-ABBB-D7A2B4D0C6C7}" srcOrd="0" destOrd="0" presId="urn:microsoft.com/office/officeart/2005/8/layout/pyramid4"/>
    <dgm:cxn modelId="{9BC90592-5F3D-4DE0-BA59-E68BD424D9D6}" type="presParOf" srcId="{ED68AF8D-4AC2-4EE3-A6E5-3BAC465517F4}" destId="{BD55173E-C8C6-4608-8042-9853B8CDD123}" srcOrd="1" destOrd="0" presId="urn:microsoft.com/office/officeart/2005/8/layout/pyramid4"/>
    <dgm:cxn modelId="{A3F906A7-5DFC-47ED-AF5C-1DE53A18FDFE}" type="presParOf" srcId="{ED68AF8D-4AC2-4EE3-A6E5-3BAC465517F4}" destId="{9CF4CC0B-1937-4137-9D30-08861BC79A21}" srcOrd="2" destOrd="0" presId="urn:microsoft.com/office/officeart/2005/8/layout/pyramid4"/>
    <dgm:cxn modelId="{ED98E5F3-AB7B-450D-87E3-C84831821979}" type="presParOf" srcId="{ED68AF8D-4AC2-4EE3-A6E5-3BAC465517F4}" destId="{513E047A-DD3A-4C0D-8DAB-F1D83A61FF6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93484-62A3-4B71-AF52-4D8AD06E395D}">
      <dsp:nvSpPr>
        <dsp:cNvPr id="0" name=""/>
        <dsp:cNvSpPr/>
      </dsp:nvSpPr>
      <dsp:spPr>
        <a:xfrm rot="21300000">
          <a:off x="17811" y="1614834"/>
          <a:ext cx="9260777" cy="81305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A5464-A8C2-45CA-8872-E10170805950}">
      <dsp:nvSpPr>
        <dsp:cNvPr id="0" name=""/>
        <dsp:cNvSpPr/>
      </dsp:nvSpPr>
      <dsp:spPr>
        <a:xfrm>
          <a:off x="2188019" y="193064"/>
          <a:ext cx="2788920" cy="1617088"/>
        </a:xfrm>
        <a:prstGeom prst="downArrow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2705D-5624-46AD-B5A7-1070A229477E}">
      <dsp:nvSpPr>
        <dsp:cNvPr id="0" name=""/>
        <dsp:cNvSpPr/>
      </dsp:nvSpPr>
      <dsp:spPr>
        <a:xfrm>
          <a:off x="3917101" y="42516"/>
          <a:ext cx="2974848" cy="169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0" kern="1200" dirty="0"/>
        </a:p>
      </dsp:txBody>
      <dsp:txXfrm>
        <a:off x="3917101" y="42516"/>
        <a:ext cx="2974848" cy="1697943"/>
      </dsp:txXfrm>
    </dsp:sp>
    <dsp:sp modelId="{462F903B-2BE9-40A9-A76B-4109F6020748}">
      <dsp:nvSpPr>
        <dsp:cNvPr id="0" name=""/>
        <dsp:cNvSpPr/>
      </dsp:nvSpPr>
      <dsp:spPr>
        <a:xfrm>
          <a:off x="4967382" y="2081726"/>
          <a:ext cx="2788920" cy="1617088"/>
        </a:xfrm>
        <a:prstGeom prst="upArrow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2013D-0D30-4E49-89E3-E13909B65F11}">
      <dsp:nvSpPr>
        <dsp:cNvPr id="0" name=""/>
        <dsp:cNvSpPr/>
      </dsp:nvSpPr>
      <dsp:spPr>
        <a:xfrm>
          <a:off x="3070667" y="2259609"/>
          <a:ext cx="2974848" cy="1697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0" kern="1200" dirty="0"/>
        </a:p>
      </dsp:txBody>
      <dsp:txXfrm>
        <a:off x="3070667" y="2259609"/>
        <a:ext cx="2974848" cy="1697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BC0CD-542A-4AB9-8B53-32D23E9DE336}">
      <dsp:nvSpPr>
        <dsp:cNvPr id="0" name=""/>
        <dsp:cNvSpPr/>
      </dsp:nvSpPr>
      <dsp:spPr>
        <a:xfrm>
          <a:off x="0" y="0"/>
          <a:ext cx="7269744" cy="4209041"/>
        </a:xfrm>
        <a:prstGeom prst="roundRect">
          <a:avLst>
            <a:gd name="adj" fmla="val 85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266683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Well</a:t>
          </a:r>
        </a:p>
      </dsp:txBody>
      <dsp:txXfrm>
        <a:off x="104787" y="104787"/>
        <a:ext cx="7060170" cy="3999467"/>
      </dsp:txXfrm>
    </dsp:sp>
    <dsp:sp modelId="{0F258C1D-8054-4E25-89E1-7F68DF3A8E4F}">
      <dsp:nvSpPr>
        <dsp:cNvPr id="0" name=""/>
        <dsp:cNvSpPr/>
      </dsp:nvSpPr>
      <dsp:spPr>
        <a:xfrm>
          <a:off x="181743" y="1052260"/>
          <a:ext cx="1090461" cy="144583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Implementing Carer Strategies</a:t>
          </a:r>
        </a:p>
      </dsp:txBody>
      <dsp:txXfrm>
        <a:off x="215278" y="1085795"/>
        <a:ext cx="1023391" cy="1378760"/>
      </dsp:txXfrm>
    </dsp:sp>
    <dsp:sp modelId="{4729F52E-B36E-4B55-B5A8-CB44E908B42A}">
      <dsp:nvSpPr>
        <dsp:cNvPr id="0" name=""/>
        <dsp:cNvSpPr/>
      </dsp:nvSpPr>
      <dsp:spPr>
        <a:xfrm>
          <a:off x="181743" y="2551601"/>
          <a:ext cx="1090461" cy="144583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Access to Universal Provision without need for assessment</a:t>
          </a:r>
        </a:p>
      </dsp:txBody>
      <dsp:txXfrm>
        <a:off x="215278" y="2585136"/>
        <a:ext cx="1023391" cy="1378760"/>
      </dsp:txXfrm>
    </dsp:sp>
    <dsp:sp modelId="{A420EC5F-1B2E-447E-AD5D-F3780A8D8D4A}">
      <dsp:nvSpPr>
        <dsp:cNvPr id="0" name=""/>
        <dsp:cNvSpPr/>
      </dsp:nvSpPr>
      <dsp:spPr>
        <a:xfrm>
          <a:off x="1453948" y="1052260"/>
          <a:ext cx="5634051" cy="2946328"/>
        </a:xfrm>
        <a:prstGeom prst="roundRect">
          <a:avLst>
            <a:gd name="adj" fmla="val 105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870919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OK</a:t>
          </a:r>
        </a:p>
      </dsp:txBody>
      <dsp:txXfrm>
        <a:off x="1544558" y="1142870"/>
        <a:ext cx="5452831" cy="2765108"/>
      </dsp:txXfrm>
    </dsp:sp>
    <dsp:sp modelId="{59E24CA7-3DC6-4BE2-A09B-1DC7CFE463D6}">
      <dsp:nvSpPr>
        <dsp:cNvPr id="0" name=""/>
        <dsp:cNvSpPr/>
      </dsp:nvSpPr>
      <dsp:spPr>
        <a:xfrm>
          <a:off x="1594800" y="2083475"/>
          <a:ext cx="1126810" cy="82059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Early identification &amp; intervention</a:t>
          </a:r>
        </a:p>
      </dsp:txBody>
      <dsp:txXfrm>
        <a:off x="1620036" y="2108711"/>
        <a:ext cx="1076338" cy="770126"/>
      </dsp:txXfrm>
    </dsp:sp>
    <dsp:sp modelId="{EBB9587C-7B16-44B0-933C-7F15CA78EE6E}">
      <dsp:nvSpPr>
        <dsp:cNvPr id="0" name=""/>
        <dsp:cNvSpPr/>
      </dsp:nvSpPr>
      <dsp:spPr>
        <a:xfrm>
          <a:off x="1594800" y="2956893"/>
          <a:ext cx="1126810" cy="82059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Technology, Training, Digital Support</a:t>
          </a:r>
        </a:p>
      </dsp:txBody>
      <dsp:txXfrm>
        <a:off x="1620036" y="2982129"/>
        <a:ext cx="1076338" cy="770126"/>
      </dsp:txXfrm>
    </dsp:sp>
    <dsp:sp modelId="{1BEE2370-74A9-4FE3-B4D9-98025A887952}">
      <dsp:nvSpPr>
        <dsp:cNvPr id="0" name=""/>
        <dsp:cNvSpPr/>
      </dsp:nvSpPr>
      <dsp:spPr>
        <a:xfrm>
          <a:off x="2871548" y="2104520"/>
          <a:ext cx="4034707" cy="1683616"/>
        </a:xfrm>
        <a:prstGeom prst="roundRect">
          <a:avLst>
            <a:gd name="adj" fmla="val 105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950308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Less Well</a:t>
          </a:r>
        </a:p>
      </dsp:txBody>
      <dsp:txXfrm>
        <a:off x="2923325" y="2156297"/>
        <a:ext cx="3931153" cy="1580062"/>
      </dsp:txXfrm>
    </dsp:sp>
    <dsp:sp modelId="{CE751A23-170E-4588-BA0C-5197FAE26ECB}">
      <dsp:nvSpPr>
        <dsp:cNvPr id="0" name=""/>
        <dsp:cNvSpPr/>
      </dsp:nvSpPr>
      <dsp:spPr>
        <a:xfrm>
          <a:off x="2972416" y="2862147"/>
          <a:ext cx="1888412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Support for Working Carers</a:t>
          </a:r>
        </a:p>
      </dsp:txBody>
      <dsp:txXfrm>
        <a:off x="2995716" y="2885447"/>
        <a:ext cx="1841812" cy="711027"/>
      </dsp:txXfrm>
    </dsp:sp>
    <dsp:sp modelId="{4537102A-EA02-48B8-BDFD-53BA709B40AA}">
      <dsp:nvSpPr>
        <dsp:cNvPr id="0" name=""/>
        <dsp:cNvSpPr/>
      </dsp:nvSpPr>
      <dsp:spPr>
        <a:xfrm>
          <a:off x="4914553" y="2862147"/>
          <a:ext cx="1888412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Optimising Pooled Budgets</a:t>
          </a:r>
        </a:p>
      </dsp:txBody>
      <dsp:txXfrm>
        <a:off x="4937853" y="2885447"/>
        <a:ext cx="1841812" cy="711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BC0CD-542A-4AB9-8B53-32D23E9DE336}">
      <dsp:nvSpPr>
        <dsp:cNvPr id="0" name=""/>
        <dsp:cNvSpPr/>
      </dsp:nvSpPr>
      <dsp:spPr>
        <a:xfrm>
          <a:off x="0" y="0"/>
          <a:ext cx="7269744" cy="4209041"/>
        </a:xfrm>
        <a:prstGeom prst="roundRect">
          <a:avLst>
            <a:gd name="adj" fmla="val 85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266683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Well</a:t>
          </a:r>
        </a:p>
      </dsp:txBody>
      <dsp:txXfrm>
        <a:off x="104787" y="104787"/>
        <a:ext cx="7060170" cy="3999467"/>
      </dsp:txXfrm>
    </dsp:sp>
    <dsp:sp modelId="{A420EC5F-1B2E-447E-AD5D-F3780A8D8D4A}">
      <dsp:nvSpPr>
        <dsp:cNvPr id="0" name=""/>
        <dsp:cNvSpPr/>
      </dsp:nvSpPr>
      <dsp:spPr>
        <a:xfrm>
          <a:off x="181743" y="1052260"/>
          <a:ext cx="6906256" cy="2946328"/>
        </a:xfrm>
        <a:prstGeom prst="roundRect">
          <a:avLst>
            <a:gd name="adj" fmla="val 105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870919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OK</a:t>
          </a:r>
        </a:p>
      </dsp:txBody>
      <dsp:txXfrm>
        <a:off x="272353" y="1142870"/>
        <a:ext cx="6725036" cy="2765108"/>
      </dsp:txXfrm>
    </dsp:sp>
    <dsp:sp modelId="{59E24CA7-3DC6-4BE2-A09B-1DC7CFE463D6}">
      <dsp:nvSpPr>
        <dsp:cNvPr id="0" name=""/>
        <dsp:cNvSpPr/>
      </dsp:nvSpPr>
      <dsp:spPr>
        <a:xfrm>
          <a:off x="354400" y="2083475"/>
          <a:ext cx="1381251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Multiple caring roles</a:t>
          </a:r>
        </a:p>
      </dsp:txBody>
      <dsp:txXfrm>
        <a:off x="371038" y="2100113"/>
        <a:ext cx="1347975" cy="507723"/>
      </dsp:txXfrm>
    </dsp:sp>
    <dsp:sp modelId="{EBB9587C-7B16-44B0-933C-7F15CA78EE6E}">
      <dsp:nvSpPr>
        <dsp:cNvPr id="0" name=""/>
        <dsp:cNvSpPr/>
      </dsp:nvSpPr>
      <dsp:spPr>
        <a:xfrm>
          <a:off x="354400" y="2659297"/>
          <a:ext cx="1381251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Assessing impact of caring</a:t>
          </a:r>
        </a:p>
      </dsp:txBody>
      <dsp:txXfrm>
        <a:off x="371038" y="2675935"/>
        <a:ext cx="1347975" cy="507723"/>
      </dsp:txXfrm>
    </dsp:sp>
    <dsp:sp modelId="{ABDF7523-679D-4178-A5BB-BE1A55B699FD}">
      <dsp:nvSpPr>
        <dsp:cNvPr id="0" name=""/>
        <dsp:cNvSpPr/>
      </dsp:nvSpPr>
      <dsp:spPr>
        <a:xfrm>
          <a:off x="354400" y="3235118"/>
          <a:ext cx="1381251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Whole Family approach</a:t>
          </a:r>
        </a:p>
      </dsp:txBody>
      <dsp:txXfrm>
        <a:off x="371038" y="3251756"/>
        <a:ext cx="1347975" cy="507723"/>
      </dsp:txXfrm>
    </dsp:sp>
    <dsp:sp modelId="{1BEE2370-74A9-4FE3-B4D9-98025A887952}">
      <dsp:nvSpPr>
        <dsp:cNvPr id="0" name=""/>
        <dsp:cNvSpPr/>
      </dsp:nvSpPr>
      <dsp:spPr>
        <a:xfrm>
          <a:off x="1890133" y="2104520"/>
          <a:ext cx="5016123" cy="1683616"/>
        </a:xfrm>
        <a:prstGeom prst="roundRect">
          <a:avLst>
            <a:gd name="adj" fmla="val 105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950308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Less Well</a:t>
          </a:r>
        </a:p>
      </dsp:txBody>
      <dsp:txXfrm>
        <a:off x="1941910" y="2156297"/>
        <a:ext cx="4912569" cy="1580062"/>
      </dsp:txXfrm>
    </dsp:sp>
    <dsp:sp modelId="{CE751A23-170E-4588-BA0C-5197FAE26ECB}">
      <dsp:nvSpPr>
        <dsp:cNvPr id="0" name=""/>
        <dsp:cNvSpPr/>
      </dsp:nvSpPr>
      <dsp:spPr>
        <a:xfrm>
          <a:off x="2015536" y="2862147"/>
          <a:ext cx="156361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Carers Passports</a:t>
          </a:r>
        </a:p>
      </dsp:txBody>
      <dsp:txXfrm>
        <a:off x="2038836" y="2885447"/>
        <a:ext cx="1517019" cy="711027"/>
      </dsp:txXfrm>
    </dsp:sp>
    <dsp:sp modelId="{4537102A-EA02-48B8-BDFD-53BA709B40AA}">
      <dsp:nvSpPr>
        <dsp:cNvPr id="0" name=""/>
        <dsp:cNvSpPr/>
      </dsp:nvSpPr>
      <dsp:spPr>
        <a:xfrm>
          <a:off x="3614936" y="2862147"/>
          <a:ext cx="156361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Optimising Pooled Budgets</a:t>
          </a:r>
        </a:p>
      </dsp:txBody>
      <dsp:txXfrm>
        <a:off x="3638236" y="2885447"/>
        <a:ext cx="1517019" cy="711027"/>
      </dsp:txXfrm>
    </dsp:sp>
    <dsp:sp modelId="{AA3508EC-5ACD-488C-9893-7F5B94CD5F88}">
      <dsp:nvSpPr>
        <dsp:cNvPr id="0" name=""/>
        <dsp:cNvSpPr/>
      </dsp:nvSpPr>
      <dsp:spPr>
        <a:xfrm>
          <a:off x="5214337" y="2862147"/>
          <a:ext cx="156361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No Wrong Door approach</a:t>
          </a:r>
        </a:p>
      </dsp:txBody>
      <dsp:txXfrm>
        <a:off x="5237637" y="2885447"/>
        <a:ext cx="1517019" cy="711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BC0CD-542A-4AB9-8B53-32D23E9DE336}">
      <dsp:nvSpPr>
        <dsp:cNvPr id="0" name=""/>
        <dsp:cNvSpPr/>
      </dsp:nvSpPr>
      <dsp:spPr>
        <a:xfrm>
          <a:off x="0" y="0"/>
          <a:ext cx="7269744" cy="4209041"/>
        </a:xfrm>
        <a:prstGeom prst="roundRect">
          <a:avLst>
            <a:gd name="adj" fmla="val 85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266683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Well</a:t>
          </a:r>
        </a:p>
      </dsp:txBody>
      <dsp:txXfrm>
        <a:off x="104787" y="104787"/>
        <a:ext cx="7060170" cy="3999467"/>
      </dsp:txXfrm>
    </dsp:sp>
    <dsp:sp modelId="{0F258C1D-8054-4E25-89E1-7F68DF3A8E4F}">
      <dsp:nvSpPr>
        <dsp:cNvPr id="0" name=""/>
        <dsp:cNvSpPr/>
      </dsp:nvSpPr>
      <dsp:spPr>
        <a:xfrm>
          <a:off x="181743" y="1052260"/>
          <a:ext cx="1090461" cy="9581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Reviewing care &amp; support plans</a:t>
          </a:r>
        </a:p>
      </dsp:txBody>
      <dsp:txXfrm>
        <a:off x="211209" y="1081726"/>
        <a:ext cx="1031529" cy="899200"/>
      </dsp:txXfrm>
    </dsp:sp>
    <dsp:sp modelId="{4729F52E-B36E-4B55-B5A8-CB44E908B42A}">
      <dsp:nvSpPr>
        <dsp:cNvPr id="0" name=""/>
        <dsp:cNvSpPr/>
      </dsp:nvSpPr>
      <dsp:spPr>
        <a:xfrm>
          <a:off x="181743" y="2045853"/>
          <a:ext cx="1090461" cy="9581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Safeguarding</a:t>
          </a:r>
        </a:p>
      </dsp:txBody>
      <dsp:txXfrm>
        <a:off x="211209" y="2075319"/>
        <a:ext cx="1031529" cy="899200"/>
      </dsp:txXfrm>
    </dsp:sp>
    <dsp:sp modelId="{DDB53527-D868-4F79-8223-247710F32F5F}">
      <dsp:nvSpPr>
        <dsp:cNvPr id="0" name=""/>
        <dsp:cNvSpPr/>
      </dsp:nvSpPr>
      <dsp:spPr>
        <a:xfrm>
          <a:off x="181743" y="3039447"/>
          <a:ext cx="1090461" cy="9581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Flexibility in breaks provision</a:t>
          </a:r>
        </a:p>
      </dsp:txBody>
      <dsp:txXfrm>
        <a:off x="211209" y="3068913"/>
        <a:ext cx="1031529" cy="899200"/>
      </dsp:txXfrm>
    </dsp:sp>
    <dsp:sp modelId="{A420EC5F-1B2E-447E-AD5D-F3780A8D8D4A}">
      <dsp:nvSpPr>
        <dsp:cNvPr id="0" name=""/>
        <dsp:cNvSpPr/>
      </dsp:nvSpPr>
      <dsp:spPr>
        <a:xfrm>
          <a:off x="1453948" y="1052260"/>
          <a:ext cx="5634051" cy="2946328"/>
        </a:xfrm>
        <a:prstGeom prst="roundRect">
          <a:avLst>
            <a:gd name="adj" fmla="val 105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870919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OK</a:t>
          </a:r>
        </a:p>
      </dsp:txBody>
      <dsp:txXfrm>
        <a:off x="1544558" y="1142870"/>
        <a:ext cx="5452831" cy="2765108"/>
      </dsp:txXfrm>
    </dsp:sp>
    <dsp:sp modelId="{59E24CA7-3DC6-4BE2-A09B-1DC7CFE463D6}">
      <dsp:nvSpPr>
        <dsp:cNvPr id="0" name=""/>
        <dsp:cNvSpPr/>
      </dsp:nvSpPr>
      <dsp:spPr>
        <a:xfrm>
          <a:off x="1594800" y="2083475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Whole Family approach</a:t>
          </a:r>
        </a:p>
      </dsp:txBody>
      <dsp:txXfrm>
        <a:off x="1611438" y="2100113"/>
        <a:ext cx="1093534" cy="507723"/>
      </dsp:txXfrm>
    </dsp:sp>
    <dsp:sp modelId="{EBB9587C-7B16-44B0-933C-7F15CA78EE6E}">
      <dsp:nvSpPr>
        <dsp:cNvPr id="0" name=""/>
        <dsp:cNvSpPr/>
      </dsp:nvSpPr>
      <dsp:spPr>
        <a:xfrm>
          <a:off x="1594800" y="2659297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Personalised services</a:t>
          </a:r>
        </a:p>
      </dsp:txBody>
      <dsp:txXfrm>
        <a:off x="1611438" y="2675935"/>
        <a:ext cx="1093534" cy="507723"/>
      </dsp:txXfrm>
    </dsp:sp>
    <dsp:sp modelId="{26F4E8A6-AED1-4293-B640-16739FFB3448}">
      <dsp:nvSpPr>
        <dsp:cNvPr id="0" name=""/>
        <dsp:cNvSpPr/>
      </dsp:nvSpPr>
      <dsp:spPr>
        <a:xfrm>
          <a:off x="1594800" y="3235118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Use of personal budgets</a:t>
          </a:r>
        </a:p>
      </dsp:txBody>
      <dsp:txXfrm>
        <a:off x="1611438" y="3251756"/>
        <a:ext cx="1093534" cy="507723"/>
      </dsp:txXfrm>
    </dsp:sp>
    <dsp:sp modelId="{1BEE2370-74A9-4FE3-B4D9-98025A887952}">
      <dsp:nvSpPr>
        <dsp:cNvPr id="0" name=""/>
        <dsp:cNvSpPr/>
      </dsp:nvSpPr>
      <dsp:spPr>
        <a:xfrm>
          <a:off x="2871548" y="2104520"/>
          <a:ext cx="4034707" cy="1683616"/>
        </a:xfrm>
        <a:prstGeom prst="roundRect">
          <a:avLst>
            <a:gd name="adj" fmla="val 105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950308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Less Well</a:t>
          </a:r>
        </a:p>
      </dsp:txBody>
      <dsp:txXfrm>
        <a:off x="2923325" y="2156297"/>
        <a:ext cx="3931153" cy="1580062"/>
      </dsp:txXfrm>
    </dsp:sp>
    <dsp:sp modelId="{CE751A23-170E-4588-BA0C-5197FAE26ECB}">
      <dsp:nvSpPr>
        <dsp:cNvPr id="0" name=""/>
        <dsp:cNvSpPr/>
      </dsp:nvSpPr>
      <dsp:spPr>
        <a:xfrm>
          <a:off x="2972416" y="2862147"/>
          <a:ext cx="3832972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Including carers as expert partners</a:t>
          </a:r>
        </a:p>
      </dsp:txBody>
      <dsp:txXfrm>
        <a:off x="2995716" y="2885447"/>
        <a:ext cx="3786372" cy="711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BC0CD-542A-4AB9-8B53-32D23E9DE336}">
      <dsp:nvSpPr>
        <dsp:cNvPr id="0" name=""/>
        <dsp:cNvSpPr/>
      </dsp:nvSpPr>
      <dsp:spPr>
        <a:xfrm>
          <a:off x="0" y="0"/>
          <a:ext cx="7269744" cy="4209041"/>
        </a:xfrm>
        <a:prstGeom prst="roundRect">
          <a:avLst>
            <a:gd name="adj" fmla="val 85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3266683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Well</a:t>
          </a:r>
        </a:p>
      </dsp:txBody>
      <dsp:txXfrm>
        <a:off x="104787" y="104787"/>
        <a:ext cx="7060170" cy="3999467"/>
      </dsp:txXfrm>
    </dsp:sp>
    <dsp:sp modelId="{0F258C1D-8054-4E25-89E1-7F68DF3A8E4F}">
      <dsp:nvSpPr>
        <dsp:cNvPr id="0" name=""/>
        <dsp:cNvSpPr/>
      </dsp:nvSpPr>
      <dsp:spPr>
        <a:xfrm>
          <a:off x="181743" y="1052260"/>
          <a:ext cx="1090461" cy="144583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Carers consulted over key decisions </a:t>
          </a:r>
        </a:p>
      </dsp:txBody>
      <dsp:txXfrm>
        <a:off x="215278" y="1085795"/>
        <a:ext cx="1023391" cy="1378760"/>
      </dsp:txXfrm>
    </dsp:sp>
    <dsp:sp modelId="{4729F52E-B36E-4B55-B5A8-CB44E908B42A}">
      <dsp:nvSpPr>
        <dsp:cNvPr id="0" name=""/>
        <dsp:cNvSpPr/>
      </dsp:nvSpPr>
      <dsp:spPr>
        <a:xfrm>
          <a:off x="181743" y="2551601"/>
          <a:ext cx="1090461" cy="144583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Carers interests reflected in Better Care Fund plans, HWB plans</a:t>
          </a:r>
        </a:p>
      </dsp:txBody>
      <dsp:txXfrm>
        <a:off x="215278" y="2585136"/>
        <a:ext cx="1023391" cy="1378760"/>
      </dsp:txXfrm>
    </dsp:sp>
    <dsp:sp modelId="{A420EC5F-1B2E-447E-AD5D-F3780A8D8D4A}">
      <dsp:nvSpPr>
        <dsp:cNvPr id="0" name=""/>
        <dsp:cNvSpPr/>
      </dsp:nvSpPr>
      <dsp:spPr>
        <a:xfrm>
          <a:off x="1453948" y="1052260"/>
          <a:ext cx="5634051" cy="2946328"/>
        </a:xfrm>
        <a:prstGeom prst="roundRect">
          <a:avLst>
            <a:gd name="adj" fmla="val 105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870919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OK</a:t>
          </a:r>
        </a:p>
      </dsp:txBody>
      <dsp:txXfrm>
        <a:off x="1544558" y="1142870"/>
        <a:ext cx="5452831" cy="2765108"/>
      </dsp:txXfrm>
    </dsp:sp>
    <dsp:sp modelId="{59E24CA7-3DC6-4BE2-A09B-1DC7CFE463D6}">
      <dsp:nvSpPr>
        <dsp:cNvPr id="0" name=""/>
        <dsp:cNvSpPr/>
      </dsp:nvSpPr>
      <dsp:spPr>
        <a:xfrm>
          <a:off x="1594800" y="2083475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NHS help with identification</a:t>
          </a:r>
        </a:p>
      </dsp:txBody>
      <dsp:txXfrm>
        <a:off x="1611438" y="2100113"/>
        <a:ext cx="1093534" cy="507723"/>
      </dsp:txXfrm>
    </dsp:sp>
    <dsp:sp modelId="{EBB9587C-7B16-44B0-933C-7F15CA78EE6E}">
      <dsp:nvSpPr>
        <dsp:cNvPr id="0" name=""/>
        <dsp:cNvSpPr/>
      </dsp:nvSpPr>
      <dsp:spPr>
        <a:xfrm>
          <a:off x="1594800" y="2659297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Carers Leads</a:t>
          </a:r>
        </a:p>
      </dsp:txBody>
      <dsp:txXfrm>
        <a:off x="1611438" y="2675935"/>
        <a:ext cx="1093534" cy="507723"/>
      </dsp:txXfrm>
    </dsp:sp>
    <dsp:sp modelId="{0A0056CB-A49B-4AC7-8E68-DA9297532197}">
      <dsp:nvSpPr>
        <dsp:cNvPr id="0" name=""/>
        <dsp:cNvSpPr/>
      </dsp:nvSpPr>
      <dsp:spPr>
        <a:xfrm>
          <a:off x="1594800" y="3235118"/>
          <a:ext cx="1126810" cy="5409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Links with schools</a:t>
          </a:r>
        </a:p>
      </dsp:txBody>
      <dsp:txXfrm>
        <a:off x="1611438" y="3251756"/>
        <a:ext cx="1093534" cy="507723"/>
      </dsp:txXfrm>
    </dsp:sp>
    <dsp:sp modelId="{1BEE2370-74A9-4FE3-B4D9-98025A887952}">
      <dsp:nvSpPr>
        <dsp:cNvPr id="0" name=""/>
        <dsp:cNvSpPr/>
      </dsp:nvSpPr>
      <dsp:spPr>
        <a:xfrm>
          <a:off x="2871548" y="2104520"/>
          <a:ext cx="4034707" cy="1683616"/>
        </a:xfrm>
        <a:prstGeom prst="roundRect">
          <a:avLst>
            <a:gd name="adj" fmla="val 105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950308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Doing Less Well</a:t>
          </a:r>
        </a:p>
      </dsp:txBody>
      <dsp:txXfrm>
        <a:off x="2923325" y="2156297"/>
        <a:ext cx="3931153" cy="1580062"/>
      </dsp:txXfrm>
    </dsp:sp>
    <dsp:sp modelId="{CE751A23-170E-4588-BA0C-5197FAE26ECB}">
      <dsp:nvSpPr>
        <dsp:cNvPr id="0" name=""/>
        <dsp:cNvSpPr/>
      </dsp:nvSpPr>
      <dsp:spPr>
        <a:xfrm>
          <a:off x="2972416" y="2862147"/>
          <a:ext cx="125207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Data Sharing and MOUs with NHS</a:t>
          </a:r>
        </a:p>
      </dsp:txBody>
      <dsp:txXfrm>
        <a:off x="2995716" y="2885447"/>
        <a:ext cx="1205479" cy="711027"/>
      </dsp:txXfrm>
    </dsp:sp>
    <dsp:sp modelId="{4537102A-EA02-48B8-BDFD-53BA709B40AA}">
      <dsp:nvSpPr>
        <dsp:cNvPr id="0" name=""/>
        <dsp:cNvSpPr/>
      </dsp:nvSpPr>
      <dsp:spPr>
        <a:xfrm>
          <a:off x="4260117" y="2862147"/>
          <a:ext cx="125207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Employers’ support for working carers</a:t>
          </a:r>
        </a:p>
      </dsp:txBody>
      <dsp:txXfrm>
        <a:off x="4283417" y="2885447"/>
        <a:ext cx="1205479" cy="711027"/>
      </dsp:txXfrm>
    </dsp:sp>
    <dsp:sp modelId="{652D2047-BDCD-4344-A1F9-9B8D6CD6EA98}">
      <dsp:nvSpPr>
        <dsp:cNvPr id="0" name=""/>
        <dsp:cNvSpPr/>
      </dsp:nvSpPr>
      <dsp:spPr>
        <a:xfrm>
          <a:off x="5547817" y="2862147"/>
          <a:ext cx="1252079" cy="75762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Shared agreements – young carer transitions</a:t>
          </a:r>
        </a:p>
      </dsp:txBody>
      <dsp:txXfrm>
        <a:off x="5571117" y="2885447"/>
        <a:ext cx="1205479" cy="711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87B4B-2288-4328-ABBB-D7A2B4D0C6C7}">
      <dsp:nvSpPr>
        <dsp:cNvPr id="0" name=""/>
        <dsp:cNvSpPr/>
      </dsp:nvSpPr>
      <dsp:spPr>
        <a:xfrm>
          <a:off x="2068081" y="0"/>
          <a:ext cx="2056568" cy="205656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Collaborate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Common Challenges</a:t>
          </a:r>
        </a:p>
      </dsp:txBody>
      <dsp:txXfrm>
        <a:off x="2582223" y="1028284"/>
        <a:ext cx="1028284" cy="1028284"/>
      </dsp:txXfrm>
    </dsp:sp>
    <dsp:sp modelId="{BD55173E-C8C6-4608-8042-9853B8CDD123}">
      <dsp:nvSpPr>
        <dsp:cNvPr id="0" name=""/>
        <dsp:cNvSpPr/>
      </dsp:nvSpPr>
      <dsp:spPr>
        <a:xfrm>
          <a:off x="1039797" y="2056568"/>
          <a:ext cx="2056568" cy="205656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Share</a:t>
          </a:r>
          <a:r>
            <a:rPr lang="en-GB" sz="1500" kern="1200" dirty="0"/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Case studies, good practice</a:t>
          </a:r>
        </a:p>
      </dsp:txBody>
      <dsp:txXfrm>
        <a:off x="1553939" y="3084852"/>
        <a:ext cx="1028284" cy="1028284"/>
      </dsp:txXfrm>
    </dsp:sp>
    <dsp:sp modelId="{9CF4CC0B-1937-4137-9D30-08861BC79A21}">
      <dsp:nvSpPr>
        <dsp:cNvPr id="0" name=""/>
        <dsp:cNvSpPr/>
      </dsp:nvSpPr>
      <dsp:spPr>
        <a:xfrm rot="10800000">
          <a:off x="2068081" y="2056568"/>
          <a:ext cx="2056568" cy="205656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Improving the Offer for Carers</a:t>
          </a:r>
        </a:p>
      </dsp:txBody>
      <dsp:txXfrm rot="10800000">
        <a:off x="2582223" y="2056568"/>
        <a:ext cx="1028284" cy="1028284"/>
      </dsp:txXfrm>
    </dsp:sp>
    <dsp:sp modelId="{513E047A-DD3A-4C0D-8DAB-F1D83A61FF6B}">
      <dsp:nvSpPr>
        <dsp:cNvPr id="0" name=""/>
        <dsp:cNvSpPr/>
      </dsp:nvSpPr>
      <dsp:spPr>
        <a:xfrm>
          <a:off x="3096365" y="2056568"/>
          <a:ext cx="2056568" cy="205656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Influence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Data, evidence</a:t>
          </a:r>
        </a:p>
      </dsp:txBody>
      <dsp:txXfrm>
        <a:off x="3610507" y="3084852"/>
        <a:ext cx="1028284" cy="1028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AFBD0-B6C1-1B48-9E50-029EE742A493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9436F-656C-D44E-A4D1-973DC038E5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4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79436F-656C-D44E-A4D1-973DC038E5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2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902D-3626-4D44-B674-421E23F32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3D041-B6C0-6A48-9707-CB7BFC9C0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74A3-DD33-EA4B-824B-57CD16CEA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166CF-3A01-F24E-8C0C-50EA093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14F7-1D69-3F41-81FC-5BCF6BC0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2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3BE3-E58E-484C-B6F5-8664CDA5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379F66-E718-CD4B-B672-B51E30289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3A795-852E-6047-B3CC-30694BD3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EAE0D-E217-C841-93FB-C32609C3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8C1E5-DBD1-1441-83B3-AD9EA982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26EAC-584A-7F40-BF6E-E13AC8C02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98266-948A-744D-8B92-5AE56D54D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82089-D125-664B-BB9D-45644927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CC77-91F2-5543-BEBD-A7EA92D2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9CA4B-9923-AE41-A9F0-4C85DEA9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7359B-58F5-8640-A407-BAB38277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FECD8-6EB7-9F45-836D-15C206F4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D7AB3-9E1D-E345-B2CF-C11E5A1C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DD4B8-4B38-B14E-B6D5-E42CD2B9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9BBFC-2B25-0945-8821-5FFB311D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4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A7DA0-315A-E24F-8A21-C996C986B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7F91-A13D-5F48-A735-2BBAAB830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7425F-0F20-FF4F-98CE-70DB43E7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699E6-D8B4-5F41-8DEA-A38D8B66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E2357-54B4-2F42-BA50-917E8518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2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489F-82A7-B44B-B771-0AECFFF8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A4B69-A493-AF4F-B51B-A0A38C69F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75279-8912-DF4D-A375-9907D300D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B0D94-975F-3744-A7B3-BB57F363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3A52F-4749-5444-9F9F-F73FB9CC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3C78F-618D-C74D-8145-72755D1B2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7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51F9-4678-3B44-9789-E96A5907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F2FFE-4134-3D4A-AFA7-073055536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2E979-5BDD-9746-95A9-BE0953712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97748-7170-6347-8797-17660DADC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3DFB30-6125-0648-BEB2-20A26427D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7C6A7-9BA5-3B48-9157-C26A93E0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5EF9B-1F04-5446-AC70-9CA0584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0AB3F-E42F-5F4B-B6BE-458F46F0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6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39A5-322D-EB46-8BB4-D5D9F7FB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0B190-5D02-764F-AE29-BE3F23F06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E1A3A-11FC-B242-82A7-9327EA69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61BF72-4ED4-074E-9541-69BB4191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7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52339-1C29-A34C-93F2-485DFEC1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D7C5C-AA15-C140-B665-04BFD369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52D8F-931A-244A-9B34-81F2B950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4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9646-84BE-904C-A018-5CF1608C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A378D-2460-8B4B-B2C9-77CFCE014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21028-45F8-0E4A-8D4D-FDB5658A1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06260-7C1E-9544-8135-16C9ECD4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55BBA-BA7B-C14B-A227-616ED7AF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6841E-D9F7-B140-9B83-2DD5811B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4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CDCD-6DE5-D24F-8B31-490D8BF8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7A5D01-3EE2-4049-8452-41A04791D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5B33B-0411-5945-B2A0-4B21ABCCB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8640A-2DA7-C546-992F-63907742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DED7A-BD0A-D44D-86CC-29BCA7A2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A2D39-E602-3E42-A168-35D9E3F1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9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AB9C9-EE5B-3F46-BED7-5119BFDE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B6EE5-A627-E940-BCE1-644D9AC70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448BB-1EBA-D04E-8C8D-77580FB38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D5B3-A241-8349-8AE6-27C9EF31ADDE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A8DF7-DC23-B544-B102-F81AB86AD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59239-2F91-D04E-99AB-01D2034E8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21F2-657D-A544-8674-BAE734D77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7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m-adass.org.uk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hyperlink" Target="mailto:info@wm-adass.org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7.png"/><Relationship Id="rId10" Type="http://schemas.microsoft.com/office/2007/relationships/diagramDrawing" Target="../diagrams/drawing2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7.png"/><Relationship Id="rId10" Type="http://schemas.microsoft.com/office/2007/relationships/diagramDrawing" Target="../diagrams/drawing3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7.png"/><Relationship Id="rId10" Type="http://schemas.microsoft.com/office/2007/relationships/diagramDrawing" Target="../diagrams/drawing4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image" Target="../media/image7.png"/><Relationship Id="rId10" Type="http://schemas.microsoft.com/office/2007/relationships/diagramDrawing" Target="../diagrams/drawing5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image" Target="../media/image7.png"/><Relationship Id="rId10" Type="http://schemas.microsoft.com/office/2007/relationships/diagramDrawing" Target="../diagrams/drawing6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0200"/>
            <a:ext cx="12192000" cy="525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 Cover Prism 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7951" y="523123"/>
            <a:ext cx="16368752" cy="75979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1A95BF-1116-1547-BB55-DFCB62AA4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336" y="346550"/>
            <a:ext cx="9157022" cy="900000"/>
          </a:xfrm>
        </p:spPr>
        <p:txBody>
          <a:bodyPr>
            <a:noAutofit/>
          </a:bodyPr>
          <a:lstStyle/>
          <a:p>
            <a:pPr algn="l"/>
            <a:r>
              <a:rPr lang="en-US" sz="5200" b="1" dirty="0">
                <a:solidFill>
                  <a:srgbClr val="00A6CA"/>
                </a:solidFill>
              </a:rPr>
              <a:t>﻿</a:t>
            </a:r>
            <a:r>
              <a:rPr lang="en-US" sz="5200" b="1" dirty="0">
                <a:solidFill>
                  <a:srgbClr val="830137"/>
                </a:solidFill>
              </a:rPr>
              <a:t>Improving the Offer for </a:t>
            </a:r>
            <a:r>
              <a:rPr lang="en-US" sz="5200" b="1" dirty="0" err="1">
                <a:solidFill>
                  <a:srgbClr val="830137"/>
                </a:solidFill>
              </a:rPr>
              <a:t>Carers</a:t>
            </a:r>
            <a:endParaRPr lang="en-US" sz="5200" b="1" dirty="0">
              <a:solidFill>
                <a:srgbClr val="830137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B5FD-5BD8-484A-B92C-C9F2B382E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336" y="1167048"/>
            <a:ext cx="9157022" cy="900000"/>
          </a:xfrm>
        </p:spPr>
        <p:txBody>
          <a:bodyPr>
            <a:noAutofit/>
          </a:bodyPr>
          <a:lstStyle/>
          <a:p>
            <a:pPr algn="l">
              <a:lnSpc>
                <a:spcPts val="2400"/>
              </a:lnSpc>
            </a:pPr>
            <a:r>
              <a:rPr lang="en-GB" dirty="0"/>
              <a:t>Sector led improvement work on carers in the West Midlands</a:t>
            </a:r>
            <a:endParaRPr lang="en-GB" b="1" dirty="0"/>
          </a:p>
          <a:p>
            <a:pPr algn="l">
              <a:lnSpc>
                <a:spcPts val="2400"/>
              </a:lnSpc>
            </a:pPr>
            <a:r>
              <a:rPr lang="en-GB" sz="2200" dirty="0">
                <a:solidFill>
                  <a:srgbClr val="FFFFFF"/>
                </a:solidFill>
              </a:rPr>
              <a:t>5</a:t>
            </a:r>
            <a:r>
              <a:rPr lang="en-GB" sz="2200" baseline="30000" dirty="0">
                <a:solidFill>
                  <a:srgbClr val="FFFFFF"/>
                </a:solidFill>
              </a:rPr>
              <a:t>th</a:t>
            </a:r>
            <a:r>
              <a:rPr lang="en-GB" sz="2200" dirty="0">
                <a:solidFill>
                  <a:srgbClr val="FFFFFF"/>
                </a:solidFill>
              </a:rPr>
              <a:t> March 2020</a:t>
            </a:r>
            <a:endParaRPr lang="en-US" sz="2200" dirty="0">
              <a:solidFill>
                <a:srgbClr val="FFFFFF"/>
              </a:solidFill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CBC713B-F4B9-8242-954C-7436C3B1C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580" y="-57352"/>
            <a:ext cx="1790700" cy="1790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5376078"/>
            <a:ext cx="2517648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441047" y="334760"/>
            <a:ext cx="8541978" cy="8517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West Midlands Carers Event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66129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9A07AF-481A-45F5-8B52-8A47C3D86126}"/>
              </a:ext>
            </a:extLst>
          </p:cNvPr>
          <p:cNvSpPr/>
          <p:nvPr/>
        </p:nvSpPr>
        <p:spPr>
          <a:xfrm>
            <a:off x="768436" y="2112114"/>
            <a:ext cx="60089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Showcase carer developments across the West Midlands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Present the national voice of carers (Key Note Speakers – Emily </a:t>
            </a:r>
            <a:r>
              <a:rPr lang="en-GB" dirty="0" err="1"/>
              <a:t>Holzhausen</a:t>
            </a:r>
            <a:r>
              <a:rPr lang="en-GB" dirty="0"/>
              <a:t> and Madeline Starr, Carers UK)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Hear from current and former Carers with lived experiences.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Discuss the Balanced Scorecard results:  what are our opportunities and challenges (Paul Johnston, WM-ADASS Associate)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Promote local delivery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66C5A-AED0-4967-8BF5-822FCA336234}"/>
              </a:ext>
            </a:extLst>
          </p:cNvPr>
          <p:cNvSpPr txBox="1"/>
          <p:nvPr/>
        </p:nvSpPr>
        <p:spPr>
          <a:xfrm>
            <a:off x="7444104" y="2668745"/>
            <a:ext cx="4126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 opportunity to network with regional colleagues</a:t>
            </a:r>
          </a:p>
          <a:p>
            <a:endParaRPr lang="en-GB" b="1" dirty="0"/>
          </a:p>
          <a:p>
            <a:r>
              <a:rPr lang="en-GB" b="1" dirty="0"/>
              <a:t>Contributions from Carers, Statutory Providers and Voluntary Groups</a:t>
            </a:r>
          </a:p>
          <a:p>
            <a:endParaRPr lang="en-GB" b="1" dirty="0"/>
          </a:p>
          <a:p>
            <a:r>
              <a:rPr lang="en-GB" b="1" dirty="0"/>
              <a:t>Promotional opportunities available</a:t>
            </a:r>
          </a:p>
          <a:p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4CDD92-C6A1-4E7D-95DC-41656A08B29F}"/>
              </a:ext>
            </a:extLst>
          </p:cNvPr>
          <p:cNvSpPr txBox="1"/>
          <p:nvPr/>
        </p:nvSpPr>
        <p:spPr>
          <a:xfrm>
            <a:off x="1635214" y="1310754"/>
            <a:ext cx="9347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WM-ADASS: Carer Regional Leads Conference:  </a:t>
            </a:r>
          </a:p>
          <a:p>
            <a:r>
              <a:rPr lang="en-GB" sz="2400" b="1" dirty="0"/>
              <a:t>Friday 20th March 2020, ETC Venues, Birmingham (9.30AM – 3PM)</a:t>
            </a:r>
          </a:p>
        </p:txBody>
      </p:sp>
    </p:spTree>
    <p:extLst>
      <p:ext uri="{BB962C8B-B14F-4D97-AF65-F5344CB8AC3E}">
        <p14:creationId xmlns:p14="http://schemas.microsoft.com/office/powerpoint/2010/main" val="118018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3AF5F35-C29C-6849-A450-E8978F039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61" y="1587881"/>
            <a:ext cx="2629662" cy="26296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22827" y="1587881"/>
            <a:ext cx="5699843" cy="2257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/>
            <a:endParaRPr lang="en-GB" dirty="0">
              <a:solidFill>
                <a:srgbClr val="970B48"/>
              </a:solidFill>
            </a:endParaRPr>
          </a:p>
          <a:p>
            <a:pPr marL="108000"/>
            <a:endParaRPr lang="en-GB" dirty="0">
              <a:solidFill>
                <a:srgbClr val="970B48"/>
              </a:solidFill>
            </a:endParaRPr>
          </a:p>
          <a:p>
            <a:pPr marL="108000">
              <a:lnSpc>
                <a:spcPct val="90000"/>
              </a:lnSpc>
            </a:pPr>
            <a:r>
              <a:rPr lang="en-GB" dirty="0">
                <a:solidFill>
                  <a:srgbClr val="970B48"/>
                </a:solidFill>
              </a:rPr>
              <a:t>﻿﻿﻿﻿﻿﻿﻿﻿﻿﻿﻿</a:t>
            </a:r>
            <a:r>
              <a:rPr lang="en-GB" sz="2000" b="1" dirty="0">
                <a:solidFill>
                  <a:srgbClr val="970B48"/>
                </a:solidFill>
              </a:rPr>
              <a:t>Follow on twitter </a:t>
            </a:r>
            <a:r>
              <a:rPr lang="en-GB" sz="2000" b="1" dirty="0">
                <a:solidFill>
                  <a:srgbClr val="0C4CB4"/>
                </a:solidFill>
              </a:rPr>
              <a:t>@WMADASS</a:t>
            </a:r>
          </a:p>
          <a:p>
            <a:pPr marL="108000">
              <a:lnSpc>
                <a:spcPct val="90000"/>
              </a:lnSpc>
            </a:pPr>
            <a:endParaRPr lang="en-GB" sz="2000" b="1" dirty="0">
              <a:solidFill>
                <a:srgbClr val="970B48"/>
              </a:solidFill>
            </a:endParaRPr>
          </a:p>
          <a:p>
            <a:pPr marL="108000">
              <a:lnSpc>
                <a:spcPct val="90000"/>
              </a:lnSpc>
            </a:pPr>
            <a:r>
              <a:rPr lang="en-GB" sz="2000" b="1" dirty="0">
                <a:solidFill>
                  <a:srgbClr val="970B48"/>
                </a:solidFill>
              </a:rPr>
              <a:t>Look at our website </a:t>
            </a:r>
            <a:r>
              <a:rPr lang="en-US" b="1" u="sng" dirty="0">
                <a:hlinkClick r:id="rId3"/>
              </a:rPr>
              <a:t>http://wm-adass.org.uk/</a:t>
            </a:r>
            <a:endParaRPr lang="en-US" b="1" u="sng" dirty="0"/>
          </a:p>
          <a:p>
            <a:pPr marL="108000">
              <a:lnSpc>
                <a:spcPct val="90000"/>
              </a:lnSpc>
            </a:pPr>
            <a:endParaRPr lang="en-GB" dirty="0">
              <a:solidFill>
                <a:srgbClr val="00A6CA"/>
              </a:solidFill>
            </a:endParaRPr>
          </a:p>
          <a:p>
            <a:pPr marL="108000">
              <a:lnSpc>
                <a:spcPct val="90000"/>
              </a:lnSpc>
            </a:pPr>
            <a:r>
              <a:rPr lang="en-GB" sz="2000" b="1" dirty="0">
                <a:solidFill>
                  <a:srgbClr val="970B48"/>
                </a:solidFill>
              </a:rPr>
              <a:t>Email us at </a:t>
            </a:r>
            <a:r>
              <a:rPr lang="en-GB" sz="2000" b="1" dirty="0">
                <a:solidFill>
                  <a:srgbClr val="0C4CB4"/>
                </a:solidFill>
                <a:hlinkClick r:id="rId4"/>
              </a:rPr>
              <a:t>info@wm-adass.org.uk</a:t>
            </a:r>
            <a:r>
              <a:rPr lang="en-GB" sz="2000" b="1" dirty="0">
                <a:solidFill>
                  <a:srgbClr val="0C4CB4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7FF3A2E-9CF5-4E27-A6E6-5E653B18B460}"/>
              </a:ext>
            </a:extLst>
          </p:cNvPr>
          <p:cNvSpPr txBox="1">
            <a:spLocks/>
          </p:cNvSpPr>
          <p:nvPr/>
        </p:nvSpPr>
        <p:spPr>
          <a:xfrm>
            <a:off x="4714240" y="434123"/>
            <a:ext cx="276352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09585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8316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267" b="1" i="0" u="none" strike="noStrike" kern="1200" cap="none" spc="0" normalizeH="0" baseline="0" noProof="0" dirty="0">
                <a:ln>
                  <a:noFill/>
                </a:ln>
                <a:solidFill>
                  <a:srgbClr val="183162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Thank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09777"/>
            <a:ext cx="12192000" cy="3048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P Cover Prism ar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41" y="2926690"/>
            <a:ext cx="10098926" cy="46876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5376078"/>
            <a:ext cx="2517648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441047" y="334760"/>
            <a:ext cx="8541978" cy="8517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West Midlands Carers Leads Network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44776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5F8EFD-ECA1-4394-9F89-CB76045B475F}"/>
              </a:ext>
            </a:extLst>
          </p:cNvPr>
          <p:cNvSpPr txBox="1"/>
          <p:nvPr/>
        </p:nvSpPr>
        <p:spPr>
          <a:xfrm>
            <a:off x="1709057" y="1606530"/>
            <a:ext cx="8828314" cy="353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Long-established network, with all 14 Councils represented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Largely self-directed work programme, led by the region’s Carers Leads and driven by common priorities / issues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Aligned to ADASS policy work - with a line into regional branch and national policy network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Strong emphasis on collaboration and shared learning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IT-enabled network – virtual meetings, social networking apps etc.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Enthusiastically embraced the Self-Assessment exercise and the evidence it has provided for the Network’s future priorities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ADASS branch provided resources for analysis of the SA responses</a:t>
            </a:r>
          </a:p>
        </p:txBody>
      </p:sp>
    </p:spTree>
    <p:extLst>
      <p:ext uri="{BB962C8B-B14F-4D97-AF65-F5344CB8AC3E}">
        <p14:creationId xmlns:p14="http://schemas.microsoft.com/office/powerpoint/2010/main" val="219860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10178"/>
            <a:ext cx="12192000" cy="12478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Successes &amp; Challenges</a:t>
            </a:r>
            <a:endParaRPr lang="en-US" sz="2400" dirty="0">
              <a:latin typeface="+mn-lt"/>
            </a:endParaRPr>
          </a:p>
        </p:txBody>
      </p:sp>
      <p:pic>
        <p:nvPicPr>
          <p:cNvPr id="6" name="Picture 5" descr="Vision2020 small graph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23" y="5244776"/>
            <a:ext cx="4126992" cy="1914144"/>
          </a:xfrm>
          <a:prstGeom prst="rect">
            <a:avLst/>
          </a:prstGeom>
        </p:spPr>
      </p:pic>
      <p:pic>
        <p:nvPicPr>
          <p:cNvPr id="5" name="Picture 4" descr="ADASS small graph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830" y="5653767"/>
            <a:ext cx="1420368" cy="975360"/>
          </a:xfrm>
          <a:prstGeom prst="rect">
            <a:avLst/>
          </a:prstGeom>
        </p:spPr>
      </p:pic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403D3D7-8F10-4D21-BC23-FB7F4376C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305467"/>
              </p:ext>
            </p:extLst>
          </p:nvPr>
        </p:nvGraphicFramePr>
        <p:xfrm>
          <a:off x="838200" y="1453019"/>
          <a:ext cx="9296400" cy="404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5698379-7093-4DAA-98CC-909499CAEEC7}"/>
              </a:ext>
            </a:extLst>
          </p:cNvPr>
          <p:cNvSpPr txBox="1"/>
          <p:nvPr/>
        </p:nvSpPr>
        <p:spPr>
          <a:xfrm>
            <a:off x="8569120" y="3380984"/>
            <a:ext cx="313095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/>
              <a:t>Successes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Strength-based assessments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Information &amp; Signposting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Integrated Carers Hubs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Partnership Working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C9AE59-E446-4CF1-9AA3-96C49B1C4AF6}"/>
              </a:ext>
            </a:extLst>
          </p:cNvPr>
          <p:cNvSpPr txBox="1"/>
          <p:nvPr/>
        </p:nvSpPr>
        <p:spPr>
          <a:xfrm>
            <a:off x="164317" y="1912757"/>
            <a:ext cx="30262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/>
              <a:t>Challenges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Integrated ways of working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Budget Pressures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Rising Demand for Carer Assessments / Support</a:t>
            </a:r>
          </a:p>
        </p:txBody>
      </p:sp>
    </p:spTree>
    <p:extLst>
      <p:ext uri="{BB962C8B-B14F-4D97-AF65-F5344CB8AC3E}">
        <p14:creationId xmlns:p14="http://schemas.microsoft.com/office/powerpoint/2010/main" val="171520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10178"/>
            <a:ext cx="12192000" cy="12478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Data Sources &amp; Usage</a:t>
            </a:r>
            <a:endParaRPr lang="en-US" sz="2400" dirty="0">
              <a:latin typeface="+mn-lt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800000" y="1453018"/>
            <a:ext cx="8541978" cy="3856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830038"/>
                </a:solidFill>
              </a:rPr>
              <a:t>Key Points</a:t>
            </a:r>
          </a:p>
        </p:txBody>
      </p:sp>
      <p:pic>
        <p:nvPicPr>
          <p:cNvPr id="6" name="Picture 5" descr="Vision2020 small graph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23" y="5244776"/>
            <a:ext cx="4126992" cy="1914144"/>
          </a:xfrm>
          <a:prstGeom prst="rect">
            <a:avLst/>
          </a:prstGeom>
        </p:spPr>
      </p:pic>
      <p:pic>
        <p:nvPicPr>
          <p:cNvPr id="5" name="Picture 4" descr="ADASS small graph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830" y="5653767"/>
            <a:ext cx="1420368" cy="975360"/>
          </a:xfrm>
          <a:prstGeom prst="rect">
            <a:avLst/>
          </a:prstGeom>
        </p:spPr>
      </p:pic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C6277F5-0A60-473E-8211-1BEFE1749ABD}"/>
              </a:ext>
            </a:extLst>
          </p:cNvPr>
          <p:cNvSpPr txBox="1"/>
          <p:nvPr/>
        </p:nvSpPr>
        <p:spPr>
          <a:xfrm>
            <a:off x="1850022" y="2108423"/>
            <a:ext cx="3371176" cy="2403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“Traditional” data sources are well used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NHS data less well adopted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Household Survey considered out of date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Other LA data not universally used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13026F-3B90-46DA-AA27-8BAEDB417850}"/>
              </a:ext>
            </a:extLst>
          </p:cNvPr>
          <p:cNvSpPr txBox="1"/>
          <p:nvPr/>
        </p:nvSpPr>
        <p:spPr>
          <a:xfrm>
            <a:off x="1850022" y="4624116"/>
            <a:ext cx="8709121" cy="753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Full commitment to using wider range of data</a:t>
            </a:r>
          </a:p>
          <a:p>
            <a:pPr marL="285750" indent="-285750" algn="ctr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Desire to explore additional datasets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1E218D-7AA8-453A-B396-7E952516737A}"/>
              </a:ext>
            </a:extLst>
          </p:cNvPr>
          <p:cNvSpPr txBox="1"/>
          <p:nvPr/>
        </p:nvSpPr>
        <p:spPr>
          <a:xfrm>
            <a:off x="6583290" y="2108423"/>
            <a:ext cx="3377139" cy="1651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Less granular information held about individual carers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Some difficulty reported in extracting relevant information from data sources</a:t>
            </a:r>
          </a:p>
        </p:txBody>
      </p:sp>
    </p:spTree>
    <p:extLst>
      <p:ext uri="{BB962C8B-B14F-4D97-AF65-F5344CB8AC3E}">
        <p14:creationId xmlns:p14="http://schemas.microsoft.com/office/powerpoint/2010/main" val="77924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Analysis of West Midlands responses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44776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76C99CF-D312-4073-A5A4-1C8A0D07EA32}"/>
              </a:ext>
            </a:extLst>
          </p:cNvPr>
          <p:cNvGraphicFramePr/>
          <p:nvPr/>
        </p:nvGraphicFramePr>
        <p:xfrm>
          <a:off x="3287337" y="1298780"/>
          <a:ext cx="7269744" cy="420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72268E-4684-4FE2-952A-BF103DB55BCC}"/>
              </a:ext>
            </a:extLst>
          </p:cNvPr>
          <p:cNvSpPr txBox="1"/>
          <p:nvPr/>
        </p:nvSpPr>
        <p:spPr>
          <a:xfrm>
            <a:off x="849086" y="1612816"/>
            <a:ext cx="230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General Responsibilities &amp; Universal Services</a:t>
            </a:r>
          </a:p>
        </p:txBody>
      </p:sp>
    </p:spTree>
    <p:extLst>
      <p:ext uri="{BB962C8B-B14F-4D97-AF65-F5344CB8AC3E}">
        <p14:creationId xmlns:p14="http://schemas.microsoft.com/office/powerpoint/2010/main" val="207989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Analysis of West Midlands responses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44776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76C99CF-D312-4073-A5A4-1C8A0D07E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4408280"/>
              </p:ext>
            </p:extLst>
          </p:nvPr>
        </p:nvGraphicFramePr>
        <p:xfrm>
          <a:off x="3287337" y="1298780"/>
          <a:ext cx="7269744" cy="420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72268E-4684-4FE2-952A-BF103DB55BCC}"/>
              </a:ext>
            </a:extLst>
          </p:cNvPr>
          <p:cNvSpPr txBox="1"/>
          <p:nvPr/>
        </p:nvSpPr>
        <p:spPr>
          <a:xfrm>
            <a:off x="849086" y="1612816"/>
            <a:ext cx="230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First Contact, Identifying Needs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290766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Analysis of West Midlands responses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44776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76C99CF-D312-4073-A5A4-1C8A0D07E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577618"/>
              </p:ext>
            </p:extLst>
          </p:nvPr>
        </p:nvGraphicFramePr>
        <p:xfrm>
          <a:off x="3287337" y="1298780"/>
          <a:ext cx="7269744" cy="420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72268E-4684-4FE2-952A-BF103DB55BCC}"/>
              </a:ext>
            </a:extLst>
          </p:cNvPr>
          <p:cNvSpPr txBox="1"/>
          <p:nvPr/>
        </p:nvSpPr>
        <p:spPr>
          <a:xfrm>
            <a:off x="849086" y="1612816"/>
            <a:ext cx="230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Person-centred care &amp; support planning</a:t>
            </a:r>
          </a:p>
        </p:txBody>
      </p:sp>
    </p:spTree>
    <p:extLst>
      <p:ext uri="{BB962C8B-B14F-4D97-AF65-F5344CB8AC3E}">
        <p14:creationId xmlns:p14="http://schemas.microsoft.com/office/powerpoint/2010/main" val="49649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Analysis of West Midlands responses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CA2921-CF6E-4245-A815-D180B6C8C5DA}"/>
              </a:ext>
            </a:extLst>
          </p:cNvPr>
          <p:cNvGrpSpPr/>
          <p:nvPr/>
        </p:nvGrpSpPr>
        <p:grpSpPr>
          <a:xfrm>
            <a:off x="0" y="5244776"/>
            <a:ext cx="12192000" cy="1914144"/>
            <a:chOff x="0" y="5244776"/>
            <a:chExt cx="12192000" cy="1914144"/>
          </a:xfrm>
        </p:grpSpPr>
        <p:sp>
          <p:nvSpPr>
            <p:cNvPr id="2" name="Rectangle 1"/>
            <p:cNvSpPr/>
            <p:nvPr/>
          </p:nvSpPr>
          <p:spPr>
            <a:xfrm>
              <a:off x="0" y="5610178"/>
              <a:ext cx="12192000" cy="12478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Vision2020 small graphi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3723" y="5244776"/>
              <a:ext cx="4126992" cy="1914144"/>
            </a:xfrm>
            <a:prstGeom prst="rect">
              <a:avLst/>
            </a:prstGeom>
          </p:spPr>
        </p:pic>
        <p:pic>
          <p:nvPicPr>
            <p:cNvPr id="5" name="Picture 4" descr="ADASS small graphic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830" y="5653767"/>
              <a:ext cx="1420368" cy="975360"/>
            </a:xfrm>
            <a:prstGeom prst="rect">
              <a:avLst/>
            </a:prstGeom>
          </p:spPr>
        </p:pic>
      </p:grpSp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76C99CF-D312-4073-A5A4-1C8A0D07E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604473"/>
              </p:ext>
            </p:extLst>
          </p:nvPr>
        </p:nvGraphicFramePr>
        <p:xfrm>
          <a:off x="3287337" y="1298780"/>
          <a:ext cx="7269744" cy="420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72268E-4684-4FE2-952A-BF103DB55BCC}"/>
              </a:ext>
            </a:extLst>
          </p:cNvPr>
          <p:cNvSpPr txBox="1"/>
          <p:nvPr/>
        </p:nvSpPr>
        <p:spPr>
          <a:xfrm>
            <a:off x="849086" y="1612816"/>
            <a:ext cx="2307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Integration &amp; partnership working</a:t>
            </a:r>
          </a:p>
        </p:txBody>
      </p:sp>
    </p:spTree>
    <p:extLst>
      <p:ext uri="{BB962C8B-B14F-4D97-AF65-F5344CB8AC3E}">
        <p14:creationId xmlns:p14="http://schemas.microsoft.com/office/powerpoint/2010/main" val="402281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10178"/>
            <a:ext cx="12192000" cy="12478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7312" cy="179832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680533" y="302103"/>
            <a:ext cx="8541978" cy="11073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  <a:t>ADASS CPN Self Assessment</a:t>
            </a:r>
            <a:br>
              <a:rPr lang="en-GB" sz="3600" b="1" dirty="0">
                <a:solidFill>
                  <a:srgbClr val="183162"/>
                </a:solidFill>
                <a:latin typeface="+mn-lt"/>
                <a:cs typeface="Adobe Gurmukhi"/>
              </a:rPr>
            </a:br>
            <a:r>
              <a:rPr lang="en-GB" sz="2400" b="1" dirty="0">
                <a:solidFill>
                  <a:srgbClr val="183162"/>
                </a:solidFill>
                <a:latin typeface="+mn-lt"/>
                <a:cs typeface="Adobe Gurmukhi"/>
              </a:rPr>
              <a:t>Improvement priorities for the West Midlands</a:t>
            </a:r>
            <a:endParaRPr lang="en-US" sz="2400" dirty="0">
              <a:latin typeface="+mn-lt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69487" y="2009628"/>
            <a:ext cx="3406569" cy="2727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830038"/>
                </a:solidFill>
              </a:rPr>
              <a:t>WM Carers Network Work Programme</a:t>
            </a:r>
          </a:p>
          <a:p>
            <a:r>
              <a:rPr lang="en-GB" sz="1600" dirty="0">
                <a:solidFill>
                  <a:srgbClr val="830038"/>
                </a:solidFill>
              </a:rPr>
              <a:t>Working carers</a:t>
            </a:r>
          </a:p>
          <a:p>
            <a:r>
              <a:rPr lang="en-GB" sz="1600" dirty="0">
                <a:solidFill>
                  <a:srgbClr val="830038"/>
                </a:solidFill>
              </a:rPr>
              <a:t>Pooled budgets</a:t>
            </a:r>
          </a:p>
          <a:p>
            <a:r>
              <a:rPr lang="en-GB" sz="1600" dirty="0">
                <a:solidFill>
                  <a:srgbClr val="830038"/>
                </a:solidFill>
              </a:rPr>
              <a:t>Carer Passports</a:t>
            </a:r>
          </a:p>
          <a:p>
            <a:r>
              <a:rPr lang="en-GB" sz="1600" dirty="0">
                <a:solidFill>
                  <a:srgbClr val="830038"/>
                </a:solidFill>
              </a:rPr>
              <a:t>Online &amp; self assessment tools</a:t>
            </a:r>
          </a:p>
          <a:p>
            <a:r>
              <a:rPr lang="en-GB" sz="1600" dirty="0">
                <a:solidFill>
                  <a:srgbClr val="830038"/>
                </a:solidFill>
              </a:rPr>
              <a:t>Carers as expert partners</a:t>
            </a:r>
          </a:p>
          <a:p>
            <a:r>
              <a:rPr lang="en-GB" sz="1600" dirty="0">
                <a:solidFill>
                  <a:srgbClr val="830038"/>
                </a:solidFill>
              </a:rPr>
              <a:t>Working across organisations</a:t>
            </a:r>
          </a:p>
          <a:p>
            <a:r>
              <a:rPr lang="en-US" sz="1600" dirty="0">
                <a:solidFill>
                  <a:srgbClr val="830038"/>
                </a:solidFill>
              </a:rPr>
              <a:t>Support for young </a:t>
            </a:r>
            <a:r>
              <a:rPr lang="en-US" sz="1600" dirty="0" err="1">
                <a:solidFill>
                  <a:srgbClr val="830038"/>
                </a:solidFill>
              </a:rPr>
              <a:t>carers</a:t>
            </a:r>
            <a:r>
              <a:rPr lang="en-US" sz="1600" dirty="0">
                <a:solidFill>
                  <a:srgbClr val="830038"/>
                </a:solidFill>
              </a:rPr>
              <a:t> &amp; those in transition</a:t>
            </a:r>
            <a:endParaRPr lang="en-GB" sz="1600" dirty="0">
              <a:solidFill>
                <a:srgbClr val="830038"/>
              </a:solidFill>
            </a:endParaRPr>
          </a:p>
        </p:txBody>
      </p:sp>
      <p:pic>
        <p:nvPicPr>
          <p:cNvPr id="6" name="Picture 5" descr="Vision2020 small graph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23" y="5244776"/>
            <a:ext cx="4126992" cy="1914144"/>
          </a:xfrm>
          <a:prstGeom prst="rect">
            <a:avLst/>
          </a:prstGeom>
        </p:spPr>
      </p:pic>
      <p:pic>
        <p:nvPicPr>
          <p:cNvPr id="5" name="Picture 4" descr="ADASS small graph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830" y="5653767"/>
            <a:ext cx="1420368" cy="975360"/>
          </a:xfrm>
          <a:prstGeom prst="rect">
            <a:avLst/>
          </a:prstGeom>
        </p:spPr>
      </p:pic>
      <p:pic>
        <p:nvPicPr>
          <p:cNvPr id="15" name="Picture 14" descr="WM ADASS Stamp May19 BB2 sized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00" y="216000"/>
            <a:ext cx="2517648" cy="1078992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F06996-E295-4F3E-8EC9-762E0A714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740469"/>
              </p:ext>
            </p:extLst>
          </p:nvPr>
        </p:nvGraphicFramePr>
        <p:xfrm>
          <a:off x="2999634" y="1316976"/>
          <a:ext cx="6192731" cy="411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32AF6234-3722-41C8-958E-F9E80E3B2EB2}"/>
              </a:ext>
            </a:extLst>
          </p:cNvPr>
          <p:cNvSpPr/>
          <p:nvPr/>
        </p:nvSpPr>
        <p:spPr>
          <a:xfrm rot="1640780">
            <a:off x="3837036" y="3062463"/>
            <a:ext cx="1145302" cy="4362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9A1842B-2059-4A5B-AE35-879043B19733}"/>
              </a:ext>
            </a:extLst>
          </p:cNvPr>
          <p:cNvSpPr txBox="1">
            <a:spLocks/>
          </p:cNvSpPr>
          <p:nvPr/>
        </p:nvSpPr>
        <p:spPr>
          <a:xfrm>
            <a:off x="8482382" y="1916675"/>
            <a:ext cx="3406569" cy="3148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>
                <a:solidFill>
                  <a:srgbClr val="830038"/>
                </a:solidFill>
              </a:rPr>
              <a:t>WM ADASS Influence</a:t>
            </a:r>
          </a:p>
          <a:p>
            <a:r>
              <a:rPr lang="en-GB" sz="1600" dirty="0">
                <a:solidFill>
                  <a:srgbClr val="830038"/>
                </a:solidFill>
              </a:rPr>
              <a:t>Sustainable Markets, Sustainable Systems, Social Justice</a:t>
            </a:r>
          </a:p>
          <a:p>
            <a:r>
              <a:rPr lang="en-GB" sz="1600" dirty="0">
                <a:solidFill>
                  <a:srgbClr val="830038"/>
                </a:solidFill>
              </a:rPr>
              <a:t>Carers Balanced Scorecard</a:t>
            </a:r>
          </a:p>
          <a:p>
            <a:r>
              <a:rPr lang="en-GB" sz="1600" dirty="0">
                <a:solidFill>
                  <a:srgbClr val="830038"/>
                </a:solidFill>
              </a:rPr>
              <a:t>Focus on wider benefits (societal, environmental, economic)</a:t>
            </a:r>
          </a:p>
          <a:p>
            <a:r>
              <a:rPr lang="en-GB" sz="1600" dirty="0">
                <a:solidFill>
                  <a:srgbClr val="830038"/>
                </a:solidFill>
              </a:rPr>
              <a:t>Case for Investment</a:t>
            </a:r>
          </a:p>
          <a:p>
            <a:r>
              <a:rPr lang="en-GB" sz="1600" dirty="0">
                <a:solidFill>
                  <a:srgbClr val="830038"/>
                </a:solidFill>
              </a:rPr>
              <a:t>National, regional and local policy</a:t>
            </a:r>
          </a:p>
          <a:p>
            <a:r>
              <a:rPr lang="en-GB" sz="1600" dirty="0">
                <a:solidFill>
                  <a:srgbClr val="830038"/>
                </a:solidFill>
              </a:rPr>
              <a:t>Work with system partners across the region</a:t>
            </a:r>
          </a:p>
          <a:p>
            <a:pPr marL="0" indent="0">
              <a:buNone/>
            </a:pPr>
            <a:endParaRPr lang="en-GB" sz="1600" dirty="0">
              <a:solidFill>
                <a:srgbClr val="830038"/>
              </a:solidFill>
            </a:endParaRP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8A47EBB4-F6A3-45E9-B9D7-D13201BBE97F}"/>
              </a:ext>
            </a:extLst>
          </p:cNvPr>
          <p:cNvSpPr/>
          <p:nvPr/>
        </p:nvSpPr>
        <p:spPr>
          <a:xfrm rot="9199849">
            <a:off x="7217059" y="3066818"/>
            <a:ext cx="1145302" cy="4362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0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9A3BD5B4ADC947BD66473D4B18FFFD" ma:contentTypeVersion="13" ma:contentTypeDescription="Create a new document." ma:contentTypeScope="" ma:versionID="39b3e282f50477543f1a148148c5db12">
  <xsd:schema xmlns:xsd="http://www.w3.org/2001/XMLSchema" xmlns:xs="http://www.w3.org/2001/XMLSchema" xmlns:p="http://schemas.microsoft.com/office/2006/metadata/properties" xmlns:ns3="e489a30f-0fcb-40dc-9691-9c7c1ee93421" xmlns:ns4="4ea1b149-2c2a-43f2-8621-38479948ad0f" targetNamespace="http://schemas.microsoft.com/office/2006/metadata/properties" ma:root="true" ma:fieldsID="41612e9461980a66958393e47a2c57ac" ns3:_="" ns4:_="">
    <xsd:import namespace="e489a30f-0fcb-40dc-9691-9c7c1ee93421"/>
    <xsd:import namespace="4ea1b149-2c2a-43f2-8621-38479948ad0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9a30f-0fcb-40dc-9691-9c7c1ee934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1b149-2c2a-43f2-8621-38479948ad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650DF1-CC30-4E03-B44E-455BE21EE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89a30f-0fcb-40dc-9691-9c7c1ee93421"/>
    <ds:schemaRef ds:uri="4ea1b149-2c2a-43f2-8621-38479948ad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1BC40F-9266-45C4-8D41-259526CA8D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C3260D-9483-441E-9EA4-A64EC8473F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660</Words>
  <Application>Microsoft Office PowerPoint</Application>
  <PresentationFormat>Widescreen</PresentationFormat>
  <Paragraphs>124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﻿Improving the Offer for Carers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Hall.Salter</dc:creator>
  <cp:lastModifiedBy>CC100282</cp:lastModifiedBy>
  <cp:revision>197</cp:revision>
  <dcterms:created xsi:type="dcterms:W3CDTF">2018-12-05T13:50:34Z</dcterms:created>
  <dcterms:modified xsi:type="dcterms:W3CDTF">2021-08-11T14:57:29Z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0x0101006B9A3BD5B4ADC947BD66473D4B18FFFD</vt:lpwstr>
  </property>
</Properties>
</file>